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62" r:id="rId5"/>
    <p:sldId id="263" r:id="rId6"/>
    <p:sldId id="264" r:id="rId7"/>
    <p:sldId id="265" r:id="rId8"/>
    <p:sldId id="259" r:id="rId9"/>
    <p:sldId id="7129" r:id="rId10"/>
    <p:sldId id="7130" r:id="rId11"/>
    <p:sldId id="7131" r:id="rId12"/>
    <p:sldId id="7132" r:id="rId13"/>
    <p:sldId id="260" r:id="rId14"/>
    <p:sldId id="7136" r:id="rId15"/>
    <p:sldId id="7137" r:id="rId16"/>
    <p:sldId id="7138"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9" autoAdjust="0"/>
    <p:restoredTop sz="94660"/>
  </p:normalViewPr>
  <p:slideViewPr>
    <p:cSldViewPr snapToGrid="0" showGuides="1">
      <p:cViewPr varScale="1">
        <p:scale>
          <a:sx n="49" d="100"/>
          <a:sy n="49" d="100"/>
        </p:scale>
        <p:origin x="120"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49号-逍遥行书" panose="00000500000000000000" pitchFamily="2" charset="-122"/>
                <a:ea typeface="字魂49号-逍遥行书"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49号-逍遥行书" panose="00000500000000000000" pitchFamily="2" charset="-122"/>
                <a:ea typeface="字魂49号-逍遥行书" panose="00000500000000000000" pitchFamily="2" charset="-122"/>
              </a:defRPr>
            </a:lvl1pPr>
          </a:lstStyle>
          <a:p>
            <a:fld id="{B6497019-2EB9-467E-B6FB-3005758EA13B}" type="datetimeFigureOut">
              <a:rPr lang="zh-CN" altLang="en-US" smtClean="0"/>
              <a:pPr/>
              <a:t>2021/12/12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49号-逍遥行书" panose="00000500000000000000" pitchFamily="2" charset="-122"/>
                <a:ea typeface="字魂49号-逍遥行书"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49号-逍遥行书" panose="00000500000000000000" pitchFamily="2" charset="-122"/>
                <a:ea typeface="字魂49号-逍遥行书" panose="00000500000000000000" pitchFamily="2" charset="-122"/>
              </a:defRPr>
            </a:lvl1pPr>
          </a:lstStyle>
          <a:p>
            <a:fld id="{28424774-8B3E-4164-9E4D-E6DD6C759BB9}" type="slidenum">
              <a:rPr lang="zh-CN" altLang="en-US" smtClean="0"/>
              <a:pPr/>
              <a:t>‹#›</a:t>
            </a:fld>
            <a:endParaRPr lang="zh-CN" altLang="en-US" dirty="0"/>
          </a:p>
        </p:txBody>
      </p:sp>
    </p:spTree>
    <p:extLst>
      <p:ext uri="{BB962C8B-B14F-4D97-AF65-F5344CB8AC3E}">
        <p14:creationId xmlns:p14="http://schemas.microsoft.com/office/powerpoint/2010/main" val="2063942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49号-逍遥行书" panose="00000500000000000000" pitchFamily="2" charset="-122"/>
        <a:ea typeface="字魂49号-逍遥行书" panose="00000500000000000000" pitchFamily="2" charset="-122"/>
        <a:cs typeface="+mn-cs"/>
      </a:defRPr>
    </a:lvl1pPr>
    <a:lvl2pPr marL="457200" algn="l" defTabSz="914400" rtl="0" eaLnBrk="1" latinLnBrk="0" hangingPunct="1">
      <a:defRPr sz="1200" kern="1200">
        <a:solidFill>
          <a:schemeClr val="tx1"/>
        </a:solidFill>
        <a:latin typeface="字魂49号-逍遥行书" panose="00000500000000000000" pitchFamily="2" charset="-122"/>
        <a:ea typeface="字魂49号-逍遥行书" panose="00000500000000000000" pitchFamily="2" charset="-122"/>
        <a:cs typeface="+mn-cs"/>
      </a:defRPr>
    </a:lvl2pPr>
    <a:lvl3pPr marL="914400" algn="l" defTabSz="914400" rtl="0" eaLnBrk="1" latinLnBrk="0" hangingPunct="1">
      <a:defRPr sz="1200" kern="1200">
        <a:solidFill>
          <a:schemeClr val="tx1"/>
        </a:solidFill>
        <a:latin typeface="字魂49号-逍遥行书" panose="00000500000000000000" pitchFamily="2" charset="-122"/>
        <a:ea typeface="字魂49号-逍遥行书" panose="00000500000000000000" pitchFamily="2" charset="-122"/>
        <a:cs typeface="+mn-cs"/>
      </a:defRPr>
    </a:lvl3pPr>
    <a:lvl4pPr marL="1371600" algn="l" defTabSz="914400" rtl="0" eaLnBrk="1" latinLnBrk="0" hangingPunct="1">
      <a:defRPr sz="1200" kern="1200">
        <a:solidFill>
          <a:schemeClr val="tx1"/>
        </a:solidFill>
        <a:latin typeface="字魂49号-逍遥行书" panose="00000500000000000000" pitchFamily="2" charset="-122"/>
        <a:ea typeface="字魂49号-逍遥行书" panose="00000500000000000000" pitchFamily="2" charset="-122"/>
        <a:cs typeface="+mn-cs"/>
      </a:defRPr>
    </a:lvl4pPr>
    <a:lvl5pPr marL="1828800" algn="l" defTabSz="914400" rtl="0" eaLnBrk="1" latinLnBrk="0" hangingPunct="1">
      <a:defRPr sz="1200" kern="1200">
        <a:solidFill>
          <a:schemeClr val="tx1"/>
        </a:solidFill>
        <a:latin typeface="字魂49号-逍遥行书" panose="00000500000000000000" pitchFamily="2" charset="-122"/>
        <a:ea typeface="字魂49号-逍遥行书"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1</a:t>
            </a:fld>
            <a:endParaRPr lang="zh-CN" altLang="en-US" dirty="0"/>
          </a:p>
        </p:txBody>
      </p:sp>
    </p:spTree>
    <p:extLst>
      <p:ext uri="{BB962C8B-B14F-4D97-AF65-F5344CB8AC3E}">
        <p14:creationId xmlns:p14="http://schemas.microsoft.com/office/powerpoint/2010/main" val="2938614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10</a:t>
            </a:fld>
            <a:endParaRPr lang="zh-CN" altLang="en-US" dirty="0"/>
          </a:p>
        </p:txBody>
      </p:sp>
    </p:spTree>
    <p:extLst>
      <p:ext uri="{BB962C8B-B14F-4D97-AF65-F5344CB8AC3E}">
        <p14:creationId xmlns:p14="http://schemas.microsoft.com/office/powerpoint/2010/main" val="496470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11</a:t>
            </a:fld>
            <a:endParaRPr lang="zh-CN" altLang="en-US" dirty="0"/>
          </a:p>
        </p:txBody>
      </p:sp>
    </p:spTree>
    <p:extLst>
      <p:ext uri="{BB962C8B-B14F-4D97-AF65-F5344CB8AC3E}">
        <p14:creationId xmlns:p14="http://schemas.microsoft.com/office/powerpoint/2010/main" val="58676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12</a:t>
            </a:fld>
            <a:endParaRPr lang="zh-CN" altLang="en-US" dirty="0"/>
          </a:p>
        </p:txBody>
      </p:sp>
    </p:spTree>
    <p:extLst>
      <p:ext uri="{BB962C8B-B14F-4D97-AF65-F5344CB8AC3E}">
        <p14:creationId xmlns:p14="http://schemas.microsoft.com/office/powerpoint/2010/main" val="351913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13</a:t>
            </a:fld>
            <a:endParaRPr lang="zh-CN" altLang="en-US" dirty="0"/>
          </a:p>
        </p:txBody>
      </p:sp>
    </p:spTree>
    <p:extLst>
      <p:ext uri="{BB962C8B-B14F-4D97-AF65-F5344CB8AC3E}">
        <p14:creationId xmlns:p14="http://schemas.microsoft.com/office/powerpoint/2010/main" val="3480455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14</a:t>
            </a:fld>
            <a:endParaRPr lang="zh-CN" altLang="en-US" dirty="0"/>
          </a:p>
        </p:txBody>
      </p:sp>
    </p:spTree>
    <p:extLst>
      <p:ext uri="{BB962C8B-B14F-4D97-AF65-F5344CB8AC3E}">
        <p14:creationId xmlns:p14="http://schemas.microsoft.com/office/powerpoint/2010/main" val="602756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15</a:t>
            </a:fld>
            <a:endParaRPr lang="zh-CN" altLang="en-US" dirty="0"/>
          </a:p>
        </p:txBody>
      </p:sp>
    </p:spTree>
    <p:extLst>
      <p:ext uri="{BB962C8B-B14F-4D97-AF65-F5344CB8AC3E}">
        <p14:creationId xmlns:p14="http://schemas.microsoft.com/office/powerpoint/2010/main" val="2243766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16</a:t>
            </a:fld>
            <a:endParaRPr lang="zh-CN" altLang="en-US" dirty="0"/>
          </a:p>
        </p:txBody>
      </p:sp>
    </p:spTree>
    <p:extLst>
      <p:ext uri="{BB962C8B-B14F-4D97-AF65-F5344CB8AC3E}">
        <p14:creationId xmlns:p14="http://schemas.microsoft.com/office/powerpoint/2010/main" val="245931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2</a:t>
            </a:fld>
            <a:endParaRPr lang="zh-CN" altLang="en-US" dirty="0"/>
          </a:p>
        </p:txBody>
      </p:sp>
    </p:spTree>
    <p:extLst>
      <p:ext uri="{BB962C8B-B14F-4D97-AF65-F5344CB8AC3E}">
        <p14:creationId xmlns:p14="http://schemas.microsoft.com/office/powerpoint/2010/main" val="2297686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3</a:t>
            </a:fld>
            <a:endParaRPr lang="zh-CN" altLang="en-US" dirty="0"/>
          </a:p>
        </p:txBody>
      </p:sp>
    </p:spTree>
    <p:extLst>
      <p:ext uri="{BB962C8B-B14F-4D97-AF65-F5344CB8AC3E}">
        <p14:creationId xmlns:p14="http://schemas.microsoft.com/office/powerpoint/2010/main" val="862704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4</a:t>
            </a:fld>
            <a:endParaRPr lang="zh-CN" altLang="en-US" dirty="0"/>
          </a:p>
        </p:txBody>
      </p:sp>
    </p:spTree>
    <p:extLst>
      <p:ext uri="{BB962C8B-B14F-4D97-AF65-F5344CB8AC3E}">
        <p14:creationId xmlns:p14="http://schemas.microsoft.com/office/powerpoint/2010/main" val="1753935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5</a:t>
            </a:fld>
            <a:endParaRPr lang="zh-CN" altLang="en-US" dirty="0"/>
          </a:p>
        </p:txBody>
      </p:sp>
    </p:spTree>
    <p:extLst>
      <p:ext uri="{BB962C8B-B14F-4D97-AF65-F5344CB8AC3E}">
        <p14:creationId xmlns:p14="http://schemas.microsoft.com/office/powerpoint/2010/main" val="2499323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6</a:t>
            </a:fld>
            <a:endParaRPr lang="zh-CN" altLang="en-US" dirty="0"/>
          </a:p>
        </p:txBody>
      </p:sp>
    </p:spTree>
    <p:extLst>
      <p:ext uri="{BB962C8B-B14F-4D97-AF65-F5344CB8AC3E}">
        <p14:creationId xmlns:p14="http://schemas.microsoft.com/office/powerpoint/2010/main" val="1949461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7</a:t>
            </a:fld>
            <a:endParaRPr lang="zh-CN" altLang="en-US" dirty="0"/>
          </a:p>
        </p:txBody>
      </p:sp>
    </p:spTree>
    <p:extLst>
      <p:ext uri="{BB962C8B-B14F-4D97-AF65-F5344CB8AC3E}">
        <p14:creationId xmlns:p14="http://schemas.microsoft.com/office/powerpoint/2010/main" val="596081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8</a:t>
            </a:fld>
            <a:endParaRPr lang="zh-CN" altLang="en-US" dirty="0"/>
          </a:p>
        </p:txBody>
      </p:sp>
    </p:spTree>
    <p:extLst>
      <p:ext uri="{BB962C8B-B14F-4D97-AF65-F5344CB8AC3E}">
        <p14:creationId xmlns:p14="http://schemas.microsoft.com/office/powerpoint/2010/main" val="3855810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8424774-8B3E-4164-9E4D-E6DD6C759BB9}" type="slidenum">
              <a:rPr lang="zh-CN" altLang="en-US" smtClean="0"/>
              <a:pPr/>
              <a:t>9</a:t>
            </a:fld>
            <a:endParaRPr lang="zh-CN" altLang="en-US" dirty="0"/>
          </a:p>
        </p:txBody>
      </p:sp>
    </p:spTree>
    <p:extLst>
      <p:ext uri="{BB962C8B-B14F-4D97-AF65-F5344CB8AC3E}">
        <p14:creationId xmlns:p14="http://schemas.microsoft.com/office/powerpoint/2010/main" val="342544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8D26A6-58F6-4225-9844-7FEC8D0D3D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346BD56-0EA9-4591-8D12-9EEF3192C3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1A0405-9F45-434E-A132-E605FEE671A1}"/>
              </a:ext>
            </a:extLst>
          </p:cNvPr>
          <p:cNvSpPr>
            <a:spLocks noGrp="1"/>
          </p:cNvSpPr>
          <p:nvPr>
            <p:ph type="dt" sz="half" idx="10"/>
          </p:nvPr>
        </p:nvSpPr>
        <p:spPr/>
        <p:txBody>
          <a:bodyPr/>
          <a:lstStyle/>
          <a:p>
            <a:fld id="{8CFC4D96-3743-4CB2-A5B0-747278F2BB1E}"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E35C8F33-FD63-40FC-A850-86FBF13DC4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2FE65F-BD72-4738-B6DD-D4EDFD516F74}"/>
              </a:ext>
            </a:extLst>
          </p:cNvPr>
          <p:cNvSpPr>
            <a:spLocks noGrp="1"/>
          </p:cNvSpPr>
          <p:nvPr>
            <p:ph type="sldNum" sz="quarter" idx="12"/>
          </p:nvPr>
        </p:nvSpPr>
        <p:spPr/>
        <p:txBody>
          <a:bodyPr/>
          <a:lstStyle/>
          <a:p>
            <a:fld id="{D3D8C49A-D229-4CB9-8329-779F197348EC}" type="slidenum">
              <a:rPr lang="zh-CN" altLang="en-US" smtClean="0"/>
              <a:t>‹#›</a:t>
            </a:fld>
            <a:endParaRPr lang="zh-CN" altLang="en-US"/>
          </a:p>
        </p:txBody>
      </p:sp>
    </p:spTree>
    <p:extLst>
      <p:ext uri="{BB962C8B-B14F-4D97-AF65-F5344CB8AC3E}">
        <p14:creationId xmlns:p14="http://schemas.microsoft.com/office/powerpoint/2010/main" val="1906030873"/>
      </p:ext>
    </p:extLst>
  </p:cSld>
  <p:clrMapOvr>
    <a:masterClrMapping/>
  </p:clrMapOvr>
  <p:transition spd="med" advTm="300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010F2-3DEC-4869-998A-1F75B84F91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6451FD-8C30-46D1-9E8B-423F3AB7EC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4D0506-924B-473A-8B17-D22DED586D4A}"/>
              </a:ext>
            </a:extLst>
          </p:cNvPr>
          <p:cNvSpPr>
            <a:spLocks noGrp="1"/>
          </p:cNvSpPr>
          <p:nvPr>
            <p:ph type="dt" sz="half" idx="10"/>
          </p:nvPr>
        </p:nvSpPr>
        <p:spPr/>
        <p:txBody>
          <a:bodyPr/>
          <a:lstStyle/>
          <a:p>
            <a:fld id="{8CFC4D96-3743-4CB2-A5B0-747278F2BB1E}"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6298D25F-633F-4918-9C8E-D57ABF97C1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A60FAE-9DC7-4DA0-8E45-A6CA24E5EE14}"/>
              </a:ext>
            </a:extLst>
          </p:cNvPr>
          <p:cNvSpPr>
            <a:spLocks noGrp="1"/>
          </p:cNvSpPr>
          <p:nvPr>
            <p:ph type="sldNum" sz="quarter" idx="12"/>
          </p:nvPr>
        </p:nvSpPr>
        <p:spPr/>
        <p:txBody>
          <a:bodyPr/>
          <a:lstStyle/>
          <a:p>
            <a:fld id="{D3D8C49A-D229-4CB9-8329-779F197348EC}" type="slidenum">
              <a:rPr lang="zh-CN" altLang="en-US" smtClean="0"/>
              <a:t>‹#›</a:t>
            </a:fld>
            <a:endParaRPr lang="zh-CN" altLang="en-US"/>
          </a:p>
        </p:txBody>
      </p:sp>
    </p:spTree>
    <p:extLst>
      <p:ext uri="{BB962C8B-B14F-4D97-AF65-F5344CB8AC3E}">
        <p14:creationId xmlns:p14="http://schemas.microsoft.com/office/powerpoint/2010/main" val="4110351753"/>
      </p:ext>
    </p:extLst>
  </p:cSld>
  <p:clrMapOvr>
    <a:masterClrMapping/>
  </p:clrMapOvr>
  <p:transition spd="med" advTm="300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7CD737-4C3C-4B9B-B731-27533295FAB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7E1E12D-03A7-46AA-980D-E23596A350F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992646-D012-40D4-9C71-90624C258B87}"/>
              </a:ext>
            </a:extLst>
          </p:cNvPr>
          <p:cNvSpPr>
            <a:spLocks noGrp="1"/>
          </p:cNvSpPr>
          <p:nvPr>
            <p:ph type="dt" sz="half" idx="10"/>
          </p:nvPr>
        </p:nvSpPr>
        <p:spPr/>
        <p:txBody>
          <a:bodyPr/>
          <a:lstStyle/>
          <a:p>
            <a:fld id="{8CFC4D96-3743-4CB2-A5B0-747278F2BB1E}"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74FBE36F-198C-449E-B42D-1B4FA69CA2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0D355E-CE11-4E4A-98D1-F6ADAD787F66}"/>
              </a:ext>
            </a:extLst>
          </p:cNvPr>
          <p:cNvSpPr>
            <a:spLocks noGrp="1"/>
          </p:cNvSpPr>
          <p:nvPr>
            <p:ph type="sldNum" sz="quarter" idx="12"/>
          </p:nvPr>
        </p:nvSpPr>
        <p:spPr/>
        <p:txBody>
          <a:bodyPr/>
          <a:lstStyle/>
          <a:p>
            <a:fld id="{D3D8C49A-D229-4CB9-8329-779F197348EC}" type="slidenum">
              <a:rPr lang="zh-CN" altLang="en-US" smtClean="0"/>
              <a:t>‹#›</a:t>
            </a:fld>
            <a:endParaRPr lang="zh-CN" altLang="en-US"/>
          </a:p>
        </p:txBody>
      </p:sp>
    </p:spTree>
    <p:extLst>
      <p:ext uri="{BB962C8B-B14F-4D97-AF65-F5344CB8AC3E}">
        <p14:creationId xmlns:p14="http://schemas.microsoft.com/office/powerpoint/2010/main" val="3265874459"/>
      </p:ext>
    </p:extLst>
  </p:cSld>
  <p:clrMapOvr>
    <a:masterClrMapping/>
  </p:clrMapOvr>
  <p:transition spd="med" advTm="3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FF623-AC9A-4EDD-B3F3-B85F49CAEB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370B58-6A52-4555-82ED-F272B27A7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31CC445-85AD-4F5E-886B-F1FEA19223DC}"/>
              </a:ext>
            </a:extLst>
          </p:cNvPr>
          <p:cNvSpPr>
            <a:spLocks noGrp="1"/>
          </p:cNvSpPr>
          <p:nvPr>
            <p:ph type="dt" sz="half" idx="10"/>
          </p:nvPr>
        </p:nvSpPr>
        <p:spPr/>
        <p:txBody>
          <a:bodyPr/>
          <a:lstStyle/>
          <a:p>
            <a:fld id="{8CFC4D96-3743-4CB2-A5B0-747278F2BB1E}"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42D291BB-12CC-4863-AF67-D5E0106BB4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65337C-5C0C-4755-AAEA-3B06666C4DBE}"/>
              </a:ext>
            </a:extLst>
          </p:cNvPr>
          <p:cNvSpPr>
            <a:spLocks noGrp="1"/>
          </p:cNvSpPr>
          <p:nvPr>
            <p:ph type="sldNum" sz="quarter" idx="12"/>
          </p:nvPr>
        </p:nvSpPr>
        <p:spPr/>
        <p:txBody>
          <a:bodyPr/>
          <a:lstStyle/>
          <a:p>
            <a:fld id="{D3D8C49A-D229-4CB9-8329-779F197348EC}" type="slidenum">
              <a:rPr lang="zh-CN" altLang="en-US" smtClean="0"/>
              <a:t>‹#›</a:t>
            </a:fld>
            <a:endParaRPr lang="zh-CN" altLang="en-US"/>
          </a:p>
        </p:txBody>
      </p:sp>
    </p:spTree>
    <p:extLst>
      <p:ext uri="{BB962C8B-B14F-4D97-AF65-F5344CB8AC3E}">
        <p14:creationId xmlns:p14="http://schemas.microsoft.com/office/powerpoint/2010/main" val="3491260268"/>
      </p:ext>
    </p:extLst>
  </p:cSld>
  <p:clrMapOvr>
    <a:masterClrMapping/>
  </p:clrMapOvr>
  <p:transition spd="med" advTm="3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AA309-7F2F-47E1-AAEB-B67255E1F63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1CCC067-F64E-4129-BA36-2CFCB3F88C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BCFA4C9-8FAC-4F9F-A2A9-DACD48EE81B4}"/>
              </a:ext>
            </a:extLst>
          </p:cNvPr>
          <p:cNvSpPr>
            <a:spLocks noGrp="1"/>
          </p:cNvSpPr>
          <p:nvPr>
            <p:ph type="dt" sz="half" idx="10"/>
          </p:nvPr>
        </p:nvSpPr>
        <p:spPr/>
        <p:txBody>
          <a:bodyPr/>
          <a:lstStyle/>
          <a:p>
            <a:fld id="{8CFC4D96-3743-4CB2-A5B0-747278F2BB1E}"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D583F72B-3E44-4EBC-9559-B15FE5AA55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082C30-E025-4FDC-A24A-068D83E6B88A}"/>
              </a:ext>
            </a:extLst>
          </p:cNvPr>
          <p:cNvSpPr>
            <a:spLocks noGrp="1"/>
          </p:cNvSpPr>
          <p:nvPr>
            <p:ph type="sldNum" sz="quarter" idx="12"/>
          </p:nvPr>
        </p:nvSpPr>
        <p:spPr/>
        <p:txBody>
          <a:bodyPr/>
          <a:lstStyle/>
          <a:p>
            <a:fld id="{D3D8C49A-D229-4CB9-8329-779F197348EC}" type="slidenum">
              <a:rPr lang="zh-CN" altLang="en-US" smtClean="0"/>
              <a:t>‹#›</a:t>
            </a:fld>
            <a:endParaRPr lang="zh-CN" altLang="en-US"/>
          </a:p>
        </p:txBody>
      </p:sp>
    </p:spTree>
    <p:extLst>
      <p:ext uri="{BB962C8B-B14F-4D97-AF65-F5344CB8AC3E}">
        <p14:creationId xmlns:p14="http://schemas.microsoft.com/office/powerpoint/2010/main" val="236360879"/>
      </p:ext>
    </p:extLst>
  </p:cSld>
  <p:clrMapOvr>
    <a:masterClrMapping/>
  </p:clrMapOvr>
  <p:transition spd="med" advTm="30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1CB68B-031F-45DE-B55C-7B7D738A31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F85526-8EED-4447-A4D6-E6AEDFD0EEA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333FDA-6BDF-4293-A83C-C595467D6C5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D0C6D43-EE80-4B24-B68A-91C963F6CDAE}"/>
              </a:ext>
            </a:extLst>
          </p:cNvPr>
          <p:cNvSpPr>
            <a:spLocks noGrp="1"/>
          </p:cNvSpPr>
          <p:nvPr>
            <p:ph type="dt" sz="half" idx="10"/>
          </p:nvPr>
        </p:nvSpPr>
        <p:spPr/>
        <p:txBody>
          <a:bodyPr/>
          <a:lstStyle/>
          <a:p>
            <a:fld id="{8CFC4D96-3743-4CB2-A5B0-747278F2BB1E}"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FA518543-55A7-4C79-A9CE-1919BE4CFA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614F9CA-0AFD-4391-9629-0997637283EF}"/>
              </a:ext>
            </a:extLst>
          </p:cNvPr>
          <p:cNvSpPr>
            <a:spLocks noGrp="1"/>
          </p:cNvSpPr>
          <p:nvPr>
            <p:ph type="sldNum" sz="quarter" idx="12"/>
          </p:nvPr>
        </p:nvSpPr>
        <p:spPr/>
        <p:txBody>
          <a:bodyPr/>
          <a:lstStyle/>
          <a:p>
            <a:fld id="{D3D8C49A-D229-4CB9-8329-779F197348EC}" type="slidenum">
              <a:rPr lang="zh-CN" altLang="en-US" smtClean="0"/>
              <a:t>‹#›</a:t>
            </a:fld>
            <a:endParaRPr lang="zh-CN" altLang="en-US"/>
          </a:p>
        </p:txBody>
      </p:sp>
    </p:spTree>
    <p:extLst>
      <p:ext uri="{BB962C8B-B14F-4D97-AF65-F5344CB8AC3E}">
        <p14:creationId xmlns:p14="http://schemas.microsoft.com/office/powerpoint/2010/main" val="3269422872"/>
      </p:ext>
    </p:extLst>
  </p:cSld>
  <p:clrMapOvr>
    <a:masterClrMapping/>
  </p:clrMapOvr>
  <p:transition spd="med" advTm="30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D2C38-194A-49CE-8944-4C5DE28E04F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FBEAAFF-3ACD-4D9F-AF11-4E3E383076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49268F9-B02F-4819-8C8B-38C9C8ECD6C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08C7AA8-F258-4A3E-9C18-DF02DD4B9B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7A2A3FE-D262-4071-AA92-FCD284B922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94E279F-F091-4EA0-B6D8-855DA6E4C979}"/>
              </a:ext>
            </a:extLst>
          </p:cNvPr>
          <p:cNvSpPr>
            <a:spLocks noGrp="1"/>
          </p:cNvSpPr>
          <p:nvPr>
            <p:ph type="dt" sz="half" idx="10"/>
          </p:nvPr>
        </p:nvSpPr>
        <p:spPr/>
        <p:txBody>
          <a:bodyPr/>
          <a:lstStyle/>
          <a:p>
            <a:fld id="{8CFC4D96-3743-4CB2-A5B0-747278F2BB1E}" type="datetimeFigureOut">
              <a:rPr lang="zh-CN" altLang="en-US" smtClean="0"/>
              <a:t>2021/12/12</a:t>
            </a:fld>
            <a:endParaRPr lang="zh-CN" altLang="en-US"/>
          </a:p>
        </p:txBody>
      </p:sp>
      <p:sp>
        <p:nvSpPr>
          <p:cNvPr id="8" name="页脚占位符 7">
            <a:extLst>
              <a:ext uri="{FF2B5EF4-FFF2-40B4-BE49-F238E27FC236}">
                <a16:creationId xmlns:a16="http://schemas.microsoft.com/office/drawing/2014/main" id="{44002DE6-379E-4109-BA38-21D1EC2577B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FF477F4-3F69-4749-9E24-0D315A86AA9F}"/>
              </a:ext>
            </a:extLst>
          </p:cNvPr>
          <p:cNvSpPr>
            <a:spLocks noGrp="1"/>
          </p:cNvSpPr>
          <p:nvPr>
            <p:ph type="sldNum" sz="quarter" idx="12"/>
          </p:nvPr>
        </p:nvSpPr>
        <p:spPr/>
        <p:txBody>
          <a:bodyPr/>
          <a:lstStyle/>
          <a:p>
            <a:fld id="{D3D8C49A-D229-4CB9-8329-779F197348EC}" type="slidenum">
              <a:rPr lang="zh-CN" altLang="en-US" smtClean="0"/>
              <a:t>‹#›</a:t>
            </a:fld>
            <a:endParaRPr lang="zh-CN" altLang="en-US"/>
          </a:p>
        </p:txBody>
      </p:sp>
    </p:spTree>
    <p:extLst>
      <p:ext uri="{BB962C8B-B14F-4D97-AF65-F5344CB8AC3E}">
        <p14:creationId xmlns:p14="http://schemas.microsoft.com/office/powerpoint/2010/main" val="1272082600"/>
      </p:ext>
    </p:extLst>
  </p:cSld>
  <p:clrMapOvr>
    <a:masterClrMapping/>
  </p:clrMapOvr>
  <p:transition spd="med" advTm="300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4CF37-739A-497F-9D29-3DAB7F0641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B85460-D545-4EEB-98DB-627DAED328B4}"/>
              </a:ext>
            </a:extLst>
          </p:cNvPr>
          <p:cNvSpPr>
            <a:spLocks noGrp="1"/>
          </p:cNvSpPr>
          <p:nvPr>
            <p:ph type="dt" sz="half" idx="10"/>
          </p:nvPr>
        </p:nvSpPr>
        <p:spPr/>
        <p:txBody>
          <a:bodyPr/>
          <a:lstStyle/>
          <a:p>
            <a:fld id="{8CFC4D96-3743-4CB2-A5B0-747278F2BB1E}" type="datetimeFigureOut">
              <a:rPr lang="zh-CN" altLang="en-US" smtClean="0"/>
              <a:t>2021/12/12</a:t>
            </a:fld>
            <a:endParaRPr lang="zh-CN" altLang="en-US"/>
          </a:p>
        </p:txBody>
      </p:sp>
      <p:sp>
        <p:nvSpPr>
          <p:cNvPr id="4" name="页脚占位符 3">
            <a:extLst>
              <a:ext uri="{FF2B5EF4-FFF2-40B4-BE49-F238E27FC236}">
                <a16:creationId xmlns:a16="http://schemas.microsoft.com/office/drawing/2014/main" id="{80ADD1C6-7D1F-42DB-9869-97B0BC6ED9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09838F-6559-47BE-A056-E0EA4160CDBC}"/>
              </a:ext>
            </a:extLst>
          </p:cNvPr>
          <p:cNvSpPr>
            <a:spLocks noGrp="1"/>
          </p:cNvSpPr>
          <p:nvPr>
            <p:ph type="sldNum" sz="quarter" idx="12"/>
          </p:nvPr>
        </p:nvSpPr>
        <p:spPr/>
        <p:txBody>
          <a:bodyPr/>
          <a:lstStyle/>
          <a:p>
            <a:fld id="{D3D8C49A-D229-4CB9-8329-779F197348EC}" type="slidenum">
              <a:rPr lang="zh-CN" altLang="en-US" smtClean="0"/>
              <a:t>‹#›</a:t>
            </a:fld>
            <a:endParaRPr lang="zh-CN" altLang="en-US"/>
          </a:p>
        </p:txBody>
      </p:sp>
    </p:spTree>
    <p:extLst>
      <p:ext uri="{BB962C8B-B14F-4D97-AF65-F5344CB8AC3E}">
        <p14:creationId xmlns:p14="http://schemas.microsoft.com/office/powerpoint/2010/main" val="2573003580"/>
      </p:ext>
    </p:extLst>
  </p:cSld>
  <p:clrMapOvr>
    <a:masterClrMapping/>
  </p:clrMapOvr>
  <p:transition spd="med" advTm="300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F2C3C8-C8B1-45D3-9423-3CB9B81739A5}"/>
              </a:ext>
            </a:extLst>
          </p:cNvPr>
          <p:cNvSpPr>
            <a:spLocks noGrp="1"/>
          </p:cNvSpPr>
          <p:nvPr>
            <p:ph type="dt" sz="half" idx="10"/>
          </p:nvPr>
        </p:nvSpPr>
        <p:spPr/>
        <p:txBody>
          <a:bodyPr/>
          <a:lstStyle/>
          <a:p>
            <a:fld id="{8CFC4D96-3743-4CB2-A5B0-747278F2BB1E}" type="datetimeFigureOut">
              <a:rPr lang="zh-CN" altLang="en-US" smtClean="0"/>
              <a:t>2021/12/12</a:t>
            </a:fld>
            <a:endParaRPr lang="zh-CN" altLang="en-US"/>
          </a:p>
        </p:txBody>
      </p:sp>
      <p:sp>
        <p:nvSpPr>
          <p:cNvPr id="3" name="页脚占位符 2">
            <a:extLst>
              <a:ext uri="{FF2B5EF4-FFF2-40B4-BE49-F238E27FC236}">
                <a16:creationId xmlns:a16="http://schemas.microsoft.com/office/drawing/2014/main" id="{DFFBD4A4-A59D-468E-A2D8-32A00568676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03157B1-220C-417D-8F84-979E80074D7D}"/>
              </a:ext>
            </a:extLst>
          </p:cNvPr>
          <p:cNvSpPr>
            <a:spLocks noGrp="1"/>
          </p:cNvSpPr>
          <p:nvPr>
            <p:ph type="sldNum" sz="quarter" idx="12"/>
          </p:nvPr>
        </p:nvSpPr>
        <p:spPr/>
        <p:txBody>
          <a:bodyPr/>
          <a:lstStyle/>
          <a:p>
            <a:fld id="{D3D8C49A-D229-4CB9-8329-779F197348EC}" type="slidenum">
              <a:rPr lang="zh-CN" altLang="en-US" smtClean="0"/>
              <a:t>‹#›</a:t>
            </a:fld>
            <a:endParaRPr lang="zh-CN" altLang="en-US"/>
          </a:p>
        </p:txBody>
      </p:sp>
    </p:spTree>
    <p:extLst>
      <p:ext uri="{BB962C8B-B14F-4D97-AF65-F5344CB8AC3E}">
        <p14:creationId xmlns:p14="http://schemas.microsoft.com/office/powerpoint/2010/main" val="27544532"/>
      </p:ext>
    </p:extLst>
  </p:cSld>
  <p:clrMapOvr>
    <a:masterClrMapping/>
  </p:clrMapOvr>
  <p:transition spd="med" advTm="300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2D5A7-2717-47EA-AB8B-4B9CD8B554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B36C604-4A2B-4F10-A0D0-0A24C59C08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6E7164C-7A4E-4146-8227-102626C1D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5467CB1-0879-4FFB-B56F-D27727D96AA9}"/>
              </a:ext>
            </a:extLst>
          </p:cNvPr>
          <p:cNvSpPr>
            <a:spLocks noGrp="1"/>
          </p:cNvSpPr>
          <p:nvPr>
            <p:ph type="dt" sz="half" idx="10"/>
          </p:nvPr>
        </p:nvSpPr>
        <p:spPr/>
        <p:txBody>
          <a:bodyPr/>
          <a:lstStyle/>
          <a:p>
            <a:fld id="{8CFC4D96-3743-4CB2-A5B0-747278F2BB1E}"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1B4455B6-4698-4B05-8434-4B57ECAFF4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DC785E7-72F4-4C5D-93F1-498BAC2374BE}"/>
              </a:ext>
            </a:extLst>
          </p:cNvPr>
          <p:cNvSpPr>
            <a:spLocks noGrp="1"/>
          </p:cNvSpPr>
          <p:nvPr>
            <p:ph type="sldNum" sz="quarter" idx="12"/>
          </p:nvPr>
        </p:nvSpPr>
        <p:spPr/>
        <p:txBody>
          <a:bodyPr/>
          <a:lstStyle/>
          <a:p>
            <a:fld id="{D3D8C49A-D229-4CB9-8329-779F197348EC}" type="slidenum">
              <a:rPr lang="zh-CN" altLang="en-US" smtClean="0"/>
              <a:t>‹#›</a:t>
            </a:fld>
            <a:endParaRPr lang="zh-CN" altLang="en-US"/>
          </a:p>
        </p:txBody>
      </p:sp>
    </p:spTree>
    <p:extLst>
      <p:ext uri="{BB962C8B-B14F-4D97-AF65-F5344CB8AC3E}">
        <p14:creationId xmlns:p14="http://schemas.microsoft.com/office/powerpoint/2010/main" val="3161250272"/>
      </p:ext>
    </p:extLst>
  </p:cSld>
  <p:clrMapOvr>
    <a:masterClrMapping/>
  </p:clrMapOvr>
  <p:transition spd="med" advTm="300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74AC7-2AC0-4A99-9823-D5A87D2D7A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89C470-F294-41D3-99F9-94F89DC8AC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4ED39B2-BB45-41D9-A098-02CDECF713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2D7A7A5-66FD-4F3D-9B34-62B7759DD9A4}"/>
              </a:ext>
            </a:extLst>
          </p:cNvPr>
          <p:cNvSpPr>
            <a:spLocks noGrp="1"/>
          </p:cNvSpPr>
          <p:nvPr>
            <p:ph type="dt" sz="half" idx="10"/>
          </p:nvPr>
        </p:nvSpPr>
        <p:spPr/>
        <p:txBody>
          <a:bodyPr/>
          <a:lstStyle/>
          <a:p>
            <a:fld id="{8CFC4D96-3743-4CB2-A5B0-747278F2BB1E}"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8F61CE6F-D251-45DF-8F37-BB48583C16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4566D1-EA38-4F66-9C0B-2805EF747345}"/>
              </a:ext>
            </a:extLst>
          </p:cNvPr>
          <p:cNvSpPr>
            <a:spLocks noGrp="1"/>
          </p:cNvSpPr>
          <p:nvPr>
            <p:ph type="sldNum" sz="quarter" idx="12"/>
          </p:nvPr>
        </p:nvSpPr>
        <p:spPr/>
        <p:txBody>
          <a:bodyPr/>
          <a:lstStyle/>
          <a:p>
            <a:fld id="{D3D8C49A-D229-4CB9-8329-779F197348EC}" type="slidenum">
              <a:rPr lang="zh-CN" altLang="en-US" smtClean="0"/>
              <a:t>‹#›</a:t>
            </a:fld>
            <a:endParaRPr lang="zh-CN" altLang="en-US"/>
          </a:p>
        </p:txBody>
      </p:sp>
    </p:spTree>
    <p:extLst>
      <p:ext uri="{BB962C8B-B14F-4D97-AF65-F5344CB8AC3E}">
        <p14:creationId xmlns:p14="http://schemas.microsoft.com/office/powerpoint/2010/main" val="3020734593"/>
      </p:ext>
    </p:extLst>
  </p:cSld>
  <p:clrMapOvr>
    <a:masterClrMapping/>
  </p:clrMapOvr>
  <p:transition spd="med" advTm="300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CD45C4B-5916-455C-AD0E-EE0753F18B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19D8795-58EB-460C-950A-101B62DA2B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52E92E54-69E3-489C-B2E9-31E6CE492B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字魂49号-逍遥行书" panose="00000500000000000000" pitchFamily="2" charset="-122"/>
                <a:ea typeface="字魂49号-逍遥行书" panose="00000500000000000000" pitchFamily="2" charset="-122"/>
              </a:defRPr>
            </a:lvl1pPr>
          </a:lstStyle>
          <a:p>
            <a:fld id="{8CFC4D96-3743-4CB2-A5B0-747278F2BB1E}" type="datetimeFigureOut">
              <a:rPr lang="zh-CN" altLang="en-US" smtClean="0"/>
              <a:pPr/>
              <a:t>2021/12/12</a:t>
            </a:fld>
            <a:endParaRPr lang="zh-CN" altLang="en-US" dirty="0"/>
          </a:p>
        </p:txBody>
      </p:sp>
      <p:sp>
        <p:nvSpPr>
          <p:cNvPr id="5" name="页脚占位符 4">
            <a:extLst>
              <a:ext uri="{FF2B5EF4-FFF2-40B4-BE49-F238E27FC236}">
                <a16:creationId xmlns:a16="http://schemas.microsoft.com/office/drawing/2014/main" id="{9132A672-9D8E-4EAF-A4AB-D8D209291C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字魂49号-逍遥行书" panose="00000500000000000000" pitchFamily="2" charset="-122"/>
                <a:ea typeface="字魂49号-逍遥行书" panose="00000500000000000000" pitchFamily="2" charset="-122"/>
              </a:defRPr>
            </a:lvl1pPr>
          </a:lstStyle>
          <a:p>
            <a:endParaRPr lang="zh-CN" altLang="en-US" dirty="0"/>
          </a:p>
        </p:txBody>
      </p:sp>
      <p:sp>
        <p:nvSpPr>
          <p:cNvPr id="6" name="灯片编号占位符 5">
            <a:extLst>
              <a:ext uri="{FF2B5EF4-FFF2-40B4-BE49-F238E27FC236}">
                <a16:creationId xmlns:a16="http://schemas.microsoft.com/office/drawing/2014/main" id="{9A023FCF-98FF-4405-AF5C-7DE98070C9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字魂49号-逍遥行书" panose="00000500000000000000" pitchFamily="2" charset="-122"/>
                <a:ea typeface="字魂49号-逍遥行书" panose="00000500000000000000" pitchFamily="2" charset="-122"/>
              </a:defRPr>
            </a:lvl1pPr>
          </a:lstStyle>
          <a:p>
            <a:fld id="{D3D8C49A-D229-4CB9-8329-779F197348EC}" type="slidenum">
              <a:rPr lang="zh-CN" altLang="en-US" smtClean="0"/>
              <a:pPr/>
              <a:t>‹#›</a:t>
            </a:fld>
            <a:endParaRPr lang="zh-CN" altLang="en-US" dirty="0"/>
          </a:p>
        </p:txBody>
      </p:sp>
    </p:spTree>
    <p:extLst>
      <p:ext uri="{BB962C8B-B14F-4D97-AF65-F5344CB8AC3E}">
        <p14:creationId xmlns:p14="http://schemas.microsoft.com/office/powerpoint/2010/main" val="535601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advTm="300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字魂49号-逍遥行书" panose="00000500000000000000" pitchFamily="2" charset="-122"/>
          <a:ea typeface="字魂49号-逍遥行书"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字魂49号-逍遥行书" panose="00000500000000000000" pitchFamily="2" charset="-122"/>
          <a:ea typeface="字魂49号-逍遥行书"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字魂49号-逍遥行书" panose="00000500000000000000" pitchFamily="2" charset="-122"/>
          <a:ea typeface="字魂49号-逍遥行书"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字魂49号-逍遥行书" panose="00000500000000000000" pitchFamily="2" charset="-122"/>
          <a:ea typeface="字魂49号-逍遥行书"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字魂49号-逍遥行书" panose="00000500000000000000" pitchFamily="2" charset="-122"/>
          <a:ea typeface="字魂49号-逍遥行书"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21C7BDF-14F2-4ED8-B859-0E65C2F2E47A}"/>
              </a:ext>
            </a:extLst>
          </p:cNvPr>
          <p:cNvPicPr>
            <a:picLocks noChangeAspect="1"/>
          </p:cNvPicPr>
          <p:nvPr/>
        </p:nvPicPr>
        <p:blipFill rotWithShape="1">
          <a:blip r:embed="rId3">
            <a:extLst>
              <a:ext uri="{28A0092B-C50C-407E-A947-70E740481C1C}">
                <a14:useLocalDpi xmlns:a14="http://schemas.microsoft.com/office/drawing/2010/main" val="0"/>
              </a:ext>
            </a:extLst>
          </a:blip>
          <a:srcRect l="11505" r="28877" b="8019"/>
          <a:stretch/>
        </p:blipFill>
        <p:spPr>
          <a:xfrm>
            <a:off x="0" y="0"/>
            <a:ext cx="12192000" cy="6858000"/>
          </a:xfrm>
          <a:prstGeom prst="rect">
            <a:avLst/>
          </a:prstGeom>
        </p:spPr>
      </p:pic>
      <p:pic>
        <p:nvPicPr>
          <p:cNvPr id="8" name="图片 7">
            <a:extLst>
              <a:ext uri="{FF2B5EF4-FFF2-40B4-BE49-F238E27FC236}">
                <a16:creationId xmlns:a16="http://schemas.microsoft.com/office/drawing/2014/main" id="{F71BD0AF-12A2-4E05-98C2-271B11C64584}"/>
              </a:ext>
            </a:extLst>
          </p:cNvPr>
          <p:cNvPicPr>
            <a:picLocks noChangeAspect="1"/>
          </p:cNvPicPr>
          <p:nvPr/>
        </p:nvPicPr>
        <p:blipFill>
          <a:blip r:embed="rId4"/>
          <a:stretch>
            <a:fillRect/>
          </a:stretch>
        </p:blipFill>
        <p:spPr>
          <a:xfrm>
            <a:off x="5807538" y="376231"/>
            <a:ext cx="1774090" cy="4797968"/>
          </a:xfrm>
          <a:prstGeom prst="rect">
            <a:avLst/>
          </a:prstGeom>
        </p:spPr>
      </p:pic>
      <p:pic>
        <p:nvPicPr>
          <p:cNvPr id="15" name="图片 14">
            <a:extLst>
              <a:ext uri="{FF2B5EF4-FFF2-40B4-BE49-F238E27FC236}">
                <a16:creationId xmlns:a16="http://schemas.microsoft.com/office/drawing/2014/main" id="{54AE5AED-AFAE-404B-9C4C-9D3540F22B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0102" y="5003484"/>
            <a:ext cx="859269" cy="859269"/>
          </a:xfrm>
          <a:prstGeom prst="rect">
            <a:avLst/>
          </a:prstGeom>
        </p:spPr>
      </p:pic>
      <p:sp>
        <p:nvSpPr>
          <p:cNvPr id="16" name="文本框 15">
            <a:extLst>
              <a:ext uri="{FF2B5EF4-FFF2-40B4-BE49-F238E27FC236}">
                <a16:creationId xmlns:a16="http://schemas.microsoft.com/office/drawing/2014/main" id="{7482E9D5-8ACA-44EA-B455-34E96302B725}"/>
              </a:ext>
            </a:extLst>
          </p:cNvPr>
          <p:cNvSpPr txBox="1"/>
          <p:nvPr/>
        </p:nvSpPr>
        <p:spPr>
          <a:xfrm>
            <a:off x="5807538" y="2077101"/>
            <a:ext cx="575993" cy="3785652"/>
          </a:xfrm>
          <a:prstGeom prst="rect">
            <a:avLst/>
          </a:prstGeom>
          <a:noFill/>
        </p:spPr>
        <p:txBody>
          <a:bodyPr wrap="square" rtlCol="0">
            <a:spAutoFit/>
          </a:bodyPr>
          <a:lstStyle/>
          <a:p>
            <a:r>
              <a:rPr lang="zh-CN" altLang="en-US" sz="2400" dirty="0">
                <a:latin typeface="字魂49号-逍遥行书" panose="00000500000000000000" pitchFamily="2" charset="-122"/>
                <a:ea typeface="字魂49号-逍遥行书" panose="00000500000000000000" pitchFamily="2" charset="-122"/>
              </a:rPr>
              <a:t>但愿人长久，千里共婵娟。</a:t>
            </a:r>
          </a:p>
        </p:txBody>
      </p:sp>
      <p:pic>
        <p:nvPicPr>
          <p:cNvPr id="20" name="图片 19">
            <a:extLst>
              <a:ext uri="{FF2B5EF4-FFF2-40B4-BE49-F238E27FC236}">
                <a16:creationId xmlns:a16="http://schemas.microsoft.com/office/drawing/2014/main" id="{0B7CFF46-84DF-4DF0-9DA7-BC89F87F4B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287" y="2192851"/>
            <a:ext cx="5098987" cy="5330141"/>
          </a:xfrm>
          <a:prstGeom prst="rect">
            <a:avLst/>
          </a:prstGeom>
        </p:spPr>
      </p:pic>
    </p:spTree>
    <p:extLst>
      <p:ext uri="{BB962C8B-B14F-4D97-AF65-F5344CB8AC3E}">
        <p14:creationId xmlns:p14="http://schemas.microsoft.com/office/powerpoint/2010/main" val="963992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AA24F-FE6F-42FB-9EB2-C5144F15DD5E}"/>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052" r="31992" b="6052"/>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14A59BEB-4958-4D83-839B-0C090EED2B08}"/>
              </a:ext>
            </a:extLst>
          </p:cNvPr>
          <p:cNvGrpSpPr/>
          <p:nvPr/>
        </p:nvGrpSpPr>
        <p:grpSpPr>
          <a:xfrm>
            <a:off x="569784" y="351488"/>
            <a:ext cx="2787084" cy="793247"/>
            <a:chOff x="3840712" y="2722172"/>
            <a:chExt cx="4041647" cy="1150315"/>
          </a:xfrm>
        </p:grpSpPr>
        <p:pic>
          <p:nvPicPr>
            <p:cNvPr id="5" name="图片 4">
              <a:extLst>
                <a:ext uri="{FF2B5EF4-FFF2-40B4-BE49-F238E27FC236}">
                  <a16:creationId xmlns:a16="http://schemas.microsoft.com/office/drawing/2014/main" id="{B2AE06A2-5C13-4081-AACC-BEDD45969A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6" name="文本框 5">
              <a:extLst>
                <a:ext uri="{FF2B5EF4-FFF2-40B4-BE49-F238E27FC236}">
                  <a16:creationId xmlns:a16="http://schemas.microsoft.com/office/drawing/2014/main" id="{E09DD15D-2251-4C86-8F11-2326AF6A1869}"/>
                </a:ext>
              </a:extLst>
            </p:cNvPr>
            <p:cNvSpPr txBox="1"/>
            <p:nvPr/>
          </p:nvSpPr>
          <p:spPr>
            <a:xfrm>
              <a:off x="4078148" y="2789497"/>
              <a:ext cx="3804211" cy="1026530"/>
            </a:xfrm>
            <a:prstGeom prst="rect">
              <a:avLst/>
            </a:prstGeom>
            <a:noFill/>
          </p:spPr>
          <p:txBody>
            <a:bodyPr wrap="square" rtlCol="0">
              <a:spAutoFit/>
            </a:bodyPr>
            <a:lstStyle/>
            <a:p>
              <a:r>
                <a:rPr lang="zh-CN" altLang="en-US" sz="4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中秋习俗</a:t>
              </a:r>
            </a:p>
          </p:txBody>
        </p:sp>
        <p:pic>
          <p:nvPicPr>
            <p:cNvPr id="7" name="图片 6">
              <a:extLst>
                <a:ext uri="{FF2B5EF4-FFF2-40B4-BE49-F238E27FC236}">
                  <a16:creationId xmlns:a16="http://schemas.microsoft.com/office/drawing/2014/main" id="{FAED6D5B-3C1C-4731-94E0-6C4B118776A4}"/>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sp>
        <p:nvSpPr>
          <p:cNvPr id="8" name="矩形 7">
            <a:extLst>
              <a:ext uri="{FF2B5EF4-FFF2-40B4-BE49-F238E27FC236}">
                <a16:creationId xmlns:a16="http://schemas.microsoft.com/office/drawing/2014/main" id="{AAD114B3-BD80-4A81-8A3D-F3ECE6D8011A}"/>
              </a:ext>
            </a:extLst>
          </p:cNvPr>
          <p:cNvSpPr/>
          <p:nvPr/>
        </p:nvSpPr>
        <p:spPr>
          <a:xfrm>
            <a:off x="10965097" y="2087458"/>
            <a:ext cx="677108" cy="973985"/>
          </a:xfrm>
          <a:prstGeom prst="rect">
            <a:avLst/>
          </a:prstGeom>
        </p:spPr>
        <p:txBody>
          <a:bodyPr vert="eaVert" wrap="none">
            <a:spAutoFit/>
          </a:bodyPr>
          <a:lstStyle/>
          <a:p>
            <a:r>
              <a:rPr lang="zh-CN" altLang="en-US" sz="3200" b="1" spc="300" dirty="0">
                <a:solidFill>
                  <a:schemeClr val="bg1"/>
                </a:solidFill>
                <a:latin typeface="字魂49号-逍遥行书" panose="00000500000000000000" pitchFamily="2" charset="-122"/>
                <a:ea typeface="字魂49号-逍遥行书" panose="00000500000000000000" pitchFamily="2" charset="-122"/>
                <a:cs typeface="+mn-ea"/>
                <a:sym typeface="+mn-lt"/>
              </a:rPr>
              <a:t>燃灯</a:t>
            </a:r>
            <a:endParaRPr lang="zh-CN" altLang="en-US" sz="3200" b="1" dirty="0">
              <a:latin typeface="字魂49号-逍遥行书" panose="00000500000000000000" pitchFamily="2" charset="-122"/>
              <a:ea typeface="字魂49号-逍遥行书" panose="00000500000000000000" pitchFamily="2" charset="-122"/>
              <a:cs typeface="+mn-ea"/>
              <a:sym typeface="+mn-lt"/>
            </a:endParaRPr>
          </a:p>
        </p:txBody>
      </p:sp>
      <p:sp>
        <p:nvSpPr>
          <p:cNvPr id="9" name="矩形 8">
            <a:extLst>
              <a:ext uri="{FF2B5EF4-FFF2-40B4-BE49-F238E27FC236}">
                <a16:creationId xmlns:a16="http://schemas.microsoft.com/office/drawing/2014/main" id="{39319A06-A871-4EBC-91BE-07541EF32E44}"/>
              </a:ext>
            </a:extLst>
          </p:cNvPr>
          <p:cNvSpPr/>
          <p:nvPr/>
        </p:nvSpPr>
        <p:spPr>
          <a:xfrm>
            <a:off x="5681513" y="2087458"/>
            <a:ext cx="5109091" cy="3040324"/>
          </a:xfrm>
          <a:prstGeom prst="rect">
            <a:avLst/>
          </a:prstGeom>
        </p:spPr>
        <p:txBody>
          <a:bodyPr vert="eaVert" wrap="square">
            <a:spAutoFit/>
          </a:bodyPr>
          <a:lstStyle/>
          <a:p>
            <a:pPr>
              <a:lnSpc>
                <a:spcPct val="200000"/>
              </a:lnSpc>
            </a:pP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设大香案，摆上月饼、西瓜、苹果、红枣、李子、葡萄等祭品，其中月饼和西瓜是绝对不能少的，西瓜还要切成莲花状。在月下，将月亮神像放在月亮的那个方向，红烛高燃，全家人依次拜祭月亮，然后由当家主妇切开团圆月饼。</a:t>
            </a:r>
          </a:p>
          <a:p>
            <a:pPr>
              <a:lnSpc>
                <a:spcPct val="200000"/>
              </a:lnSpc>
            </a:pPr>
            <a:endPar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endParaRPr>
          </a:p>
        </p:txBody>
      </p:sp>
      <p:pic>
        <p:nvPicPr>
          <p:cNvPr id="10" name="图片 9">
            <a:extLst>
              <a:ext uri="{FF2B5EF4-FFF2-40B4-BE49-F238E27FC236}">
                <a16:creationId xmlns:a16="http://schemas.microsoft.com/office/drawing/2014/main" id="{22655936-C305-4A4B-A5B8-222F5DD39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518" y="1412549"/>
            <a:ext cx="5047536" cy="5047536"/>
          </a:xfrm>
          <a:prstGeom prst="rect">
            <a:avLst/>
          </a:prstGeom>
        </p:spPr>
      </p:pic>
    </p:spTree>
    <p:extLst>
      <p:ext uri="{BB962C8B-B14F-4D97-AF65-F5344CB8AC3E}">
        <p14:creationId xmlns:p14="http://schemas.microsoft.com/office/powerpoint/2010/main" val="3459222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AA24F-FE6F-42FB-9EB2-C5144F15DD5E}"/>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052" r="31992" b="6052"/>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14A59BEB-4958-4D83-839B-0C090EED2B08}"/>
              </a:ext>
            </a:extLst>
          </p:cNvPr>
          <p:cNvGrpSpPr/>
          <p:nvPr/>
        </p:nvGrpSpPr>
        <p:grpSpPr>
          <a:xfrm>
            <a:off x="569784" y="351488"/>
            <a:ext cx="2787084" cy="793247"/>
            <a:chOff x="3840712" y="2722172"/>
            <a:chExt cx="4041647" cy="1150315"/>
          </a:xfrm>
        </p:grpSpPr>
        <p:pic>
          <p:nvPicPr>
            <p:cNvPr id="5" name="图片 4">
              <a:extLst>
                <a:ext uri="{FF2B5EF4-FFF2-40B4-BE49-F238E27FC236}">
                  <a16:creationId xmlns:a16="http://schemas.microsoft.com/office/drawing/2014/main" id="{B2AE06A2-5C13-4081-AACC-BEDD45969A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6" name="文本框 5">
              <a:extLst>
                <a:ext uri="{FF2B5EF4-FFF2-40B4-BE49-F238E27FC236}">
                  <a16:creationId xmlns:a16="http://schemas.microsoft.com/office/drawing/2014/main" id="{E09DD15D-2251-4C86-8F11-2326AF6A1869}"/>
                </a:ext>
              </a:extLst>
            </p:cNvPr>
            <p:cNvSpPr txBox="1"/>
            <p:nvPr/>
          </p:nvSpPr>
          <p:spPr>
            <a:xfrm>
              <a:off x="4078148" y="2789497"/>
              <a:ext cx="3804211" cy="1026530"/>
            </a:xfrm>
            <a:prstGeom prst="rect">
              <a:avLst/>
            </a:prstGeom>
            <a:noFill/>
          </p:spPr>
          <p:txBody>
            <a:bodyPr wrap="square" rtlCol="0">
              <a:spAutoFit/>
            </a:bodyPr>
            <a:lstStyle/>
            <a:p>
              <a:r>
                <a:rPr lang="zh-CN" altLang="en-US" sz="4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中秋习俗</a:t>
              </a:r>
            </a:p>
          </p:txBody>
        </p:sp>
        <p:pic>
          <p:nvPicPr>
            <p:cNvPr id="7" name="图片 6">
              <a:extLst>
                <a:ext uri="{FF2B5EF4-FFF2-40B4-BE49-F238E27FC236}">
                  <a16:creationId xmlns:a16="http://schemas.microsoft.com/office/drawing/2014/main" id="{FAED6D5B-3C1C-4731-94E0-6C4B118776A4}"/>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sp>
        <p:nvSpPr>
          <p:cNvPr id="8" name="矩形 7">
            <a:extLst>
              <a:ext uri="{FF2B5EF4-FFF2-40B4-BE49-F238E27FC236}">
                <a16:creationId xmlns:a16="http://schemas.microsoft.com/office/drawing/2014/main" id="{7EE31AA7-745A-4A8A-9C98-B70F01F6BB53}"/>
              </a:ext>
            </a:extLst>
          </p:cNvPr>
          <p:cNvSpPr/>
          <p:nvPr/>
        </p:nvSpPr>
        <p:spPr>
          <a:xfrm>
            <a:off x="10673487" y="2461679"/>
            <a:ext cx="677108" cy="1414811"/>
          </a:xfrm>
          <a:prstGeom prst="rect">
            <a:avLst/>
          </a:prstGeom>
        </p:spPr>
        <p:txBody>
          <a:bodyPr vert="eaVert" wrap="none">
            <a:spAutoFit/>
          </a:bodyPr>
          <a:lstStyle/>
          <a:p>
            <a:r>
              <a:rPr lang="zh-CN" altLang="en-US" sz="3200" b="1" spc="300" dirty="0">
                <a:solidFill>
                  <a:schemeClr val="bg1"/>
                </a:solidFill>
                <a:latin typeface="字魂49号-逍遥行书" panose="00000500000000000000" pitchFamily="2" charset="-122"/>
                <a:ea typeface="字魂49号-逍遥行书" panose="00000500000000000000" pitchFamily="2" charset="-122"/>
                <a:cs typeface="+mn-ea"/>
                <a:sym typeface="+mn-lt"/>
              </a:rPr>
              <a:t>玩花灯</a:t>
            </a:r>
            <a:endParaRPr lang="zh-CN" altLang="en-US" sz="3200" b="1" dirty="0">
              <a:latin typeface="字魂49号-逍遥行书" panose="00000500000000000000" pitchFamily="2" charset="-122"/>
              <a:ea typeface="字魂49号-逍遥行书" panose="00000500000000000000" pitchFamily="2" charset="-122"/>
              <a:cs typeface="+mn-ea"/>
              <a:sym typeface="+mn-lt"/>
            </a:endParaRPr>
          </a:p>
        </p:txBody>
      </p:sp>
      <p:sp>
        <p:nvSpPr>
          <p:cNvPr id="9" name="矩形 8">
            <a:extLst>
              <a:ext uri="{FF2B5EF4-FFF2-40B4-BE49-F238E27FC236}">
                <a16:creationId xmlns:a16="http://schemas.microsoft.com/office/drawing/2014/main" id="{A9B004C2-F6A7-463B-A298-2C62EBB212FF}"/>
              </a:ext>
            </a:extLst>
          </p:cNvPr>
          <p:cNvSpPr/>
          <p:nvPr/>
        </p:nvSpPr>
        <p:spPr>
          <a:xfrm>
            <a:off x="6549281" y="2461679"/>
            <a:ext cx="4124206" cy="3040324"/>
          </a:xfrm>
          <a:prstGeom prst="rect">
            <a:avLst/>
          </a:prstGeom>
        </p:spPr>
        <p:txBody>
          <a:bodyPr vert="eaVert" wrap="square">
            <a:spAutoFit/>
          </a:bodyPr>
          <a:lstStyle/>
          <a:p>
            <a:pPr>
              <a:lnSpc>
                <a:spcPct val="200000"/>
              </a:lnSpc>
            </a:pPr>
            <a:r>
              <a:rPr lang="zh-CN" altLang="en-US" sz="1600" dirty="0">
                <a:solidFill>
                  <a:schemeClr val="bg1"/>
                </a:solidFill>
                <a:latin typeface="字魂49号-逍遥行书" panose="00000500000000000000" pitchFamily="2" charset="-122"/>
                <a:ea typeface="字魂49号-逍遥行书" panose="00000500000000000000" pitchFamily="2" charset="-122"/>
                <a:cs typeface="+mn-ea"/>
                <a:sym typeface="+mn-lt"/>
              </a:rPr>
              <a:t>早在北宋</a:t>
            </a:r>
            <a:r>
              <a:rPr lang="en-US" altLang="zh-CN" sz="1600" dirty="0">
                <a:solidFill>
                  <a:schemeClr val="bg1"/>
                </a:solidFill>
                <a:latin typeface="字魂49号-逍遥行书" panose="00000500000000000000" pitchFamily="2" charset="-122"/>
                <a:ea typeface="字魂49号-逍遥行书" panose="00000500000000000000" pitchFamily="2" charset="-122"/>
                <a:cs typeface="+mn-ea"/>
                <a:sym typeface="+mn-lt"/>
              </a:rPr>
              <a:t>《</a:t>
            </a:r>
            <a:r>
              <a:rPr lang="zh-CN" altLang="en-US" sz="1600" dirty="0">
                <a:solidFill>
                  <a:schemeClr val="bg1"/>
                </a:solidFill>
                <a:latin typeface="字魂49号-逍遥行书" panose="00000500000000000000" pitchFamily="2" charset="-122"/>
                <a:ea typeface="字魂49号-逍遥行书" panose="00000500000000000000" pitchFamily="2" charset="-122"/>
                <a:cs typeface="+mn-ea"/>
                <a:sym typeface="+mn-lt"/>
              </a:rPr>
              <a:t>武林旧事</a:t>
            </a:r>
            <a:r>
              <a:rPr lang="en-US" altLang="zh-CN" sz="1600" dirty="0">
                <a:solidFill>
                  <a:schemeClr val="bg1"/>
                </a:solidFill>
                <a:latin typeface="字魂49号-逍遥行书" panose="00000500000000000000" pitchFamily="2" charset="-122"/>
                <a:ea typeface="字魂49号-逍遥行书" panose="00000500000000000000" pitchFamily="2" charset="-122"/>
                <a:cs typeface="+mn-ea"/>
                <a:sym typeface="+mn-lt"/>
              </a:rPr>
              <a:t>》</a:t>
            </a:r>
            <a:r>
              <a:rPr lang="zh-CN" altLang="en-US" sz="1600" dirty="0">
                <a:solidFill>
                  <a:schemeClr val="bg1"/>
                </a:solidFill>
                <a:latin typeface="字魂49号-逍遥行书" panose="00000500000000000000" pitchFamily="2" charset="-122"/>
                <a:ea typeface="字魂49号-逍遥行书" panose="00000500000000000000" pitchFamily="2" charset="-122"/>
                <a:cs typeface="+mn-ea"/>
                <a:sym typeface="+mn-lt"/>
              </a:rPr>
              <a:t>中，记载中秋夜节俗，就有‘将“一点红”灯放入江中漂流玩耍的活动。中秋玩花灯，多集中在南方。如佛山秋色会上，就有各种各式的彩灯：芝麻灯、蛋壳灯、刨花灯、稻草灯、鱼鳞灯、谷壳灯、瓜籽灯及鸟兽花树灯等。</a:t>
            </a:r>
          </a:p>
        </p:txBody>
      </p:sp>
      <p:pic>
        <p:nvPicPr>
          <p:cNvPr id="10" name="图片 9">
            <a:extLst>
              <a:ext uri="{FF2B5EF4-FFF2-40B4-BE49-F238E27FC236}">
                <a16:creationId xmlns:a16="http://schemas.microsoft.com/office/drawing/2014/main" id="{34A75DBB-8111-45C4-A9EC-467A2C1CD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435" y="1098308"/>
            <a:ext cx="6096012" cy="6096012"/>
          </a:xfrm>
          <a:prstGeom prst="rect">
            <a:avLst/>
          </a:prstGeom>
        </p:spPr>
      </p:pic>
    </p:spTree>
    <p:extLst>
      <p:ext uri="{BB962C8B-B14F-4D97-AF65-F5344CB8AC3E}">
        <p14:creationId xmlns:p14="http://schemas.microsoft.com/office/powerpoint/2010/main" val="29259666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anim calcmode="lin" valueType="num">
                                      <p:cBhvr>
                                        <p:cTn id="13" dur="750" fill="hold"/>
                                        <p:tgtEl>
                                          <p:spTgt spid="9"/>
                                        </p:tgtEl>
                                        <p:attrNameLst>
                                          <p:attrName>ppt_x</p:attrName>
                                        </p:attrNameLst>
                                      </p:cBhvr>
                                      <p:tavLst>
                                        <p:tav tm="0">
                                          <p:val>
                                            <p:strVal val="#ppt_x"/>
                                          </p:val>
                                        </p:tav>
                                        <p:tav tm="100000">
                                          <p:val>
                                            <p:strVal val="#ppt_x"/>
                                          </p:val>
                                        </p:tav>
                                      </p:tavLst>
                                    </p:anim>
                                    <p:anim calcmode="lin" valueType="num">
                                      <p:cBhvr>
                                        <p:cTn id="14"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amond(in)">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AA24F-FE6F-42FB-9EB2-C5144F15DD5E}"/>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052" r="31992" b="6052"/>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14A59BEB-4958-4D83-839B-0C090EED2B08}"/>
              </a:ext>
            </a:extLst>
          </p:cNvPr>
          <p:cNvGrpSpPr/>
          <p:nvPr/>
        </p:nvGrpSpPr>
        <p:grpSpPr>
          <a:xfrm>
            <a:off x="569784" y="351488"/>
            <a:ext cx="2787084" cy="793247"/>
            <a:chOff x="3840712" y="2722172"/>
            <a:chExt cx="4041647" cy="1150315"/>
          </a:xfrm>
        </p:grpSpPr>
        <p:pic>
          <p:nvPicPr>
            <p:cNvPr id="5" name="图片 4">
              <a:extLst>
                <a:ext uri="{FF2B5EF4-FFF2-40B4-BE49-F238E27FC236}">
                  <a16:creationId xmlns:a16="http://schemas.microsoft.com/office/drawing/2014/main" id="{B2AE06A2-5C13-4081-AACC-BEDD45969A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6" name="文本框 5">
              <a:extLst>
                <a:ext uri="{FF2B5EF4-FFF2-40B4-BE49-F238E27FC236}">
                  <a16:creationId xmlns:a16="http://schemas.microsoft.com/office/drawing/2014/main" id="{E09DD15D-2251-4C86-8F11-2326AF6A1869}"/>
                </a:ext>
              </a:extLst>
            </p:cNvPr>
            <p:cNvSpPr txBox="1"/>
            <p:nvPr/>
          </p:nvSpPr>
          <p:spPr>
            <a:xfrm>
              <a:off x="4078148" y="2789497"/>
              <a:ext cx="3804211" cy="1026530"/>
            </a:xfrm>
            <a:prstGeom prst="rect">
              <a:avLst/>
            </a:prstGeom>
            <a:noFill/>
          </p:spPr>
          <p:txBody>
            <a:bodyPr wrap="square" rtlCol="0">
              <a:spAutoFit/>
            </a:bodyPr>
            <a:lstStyle/>
            <a:p>
              <a:r>
                <a:rPr lang="zh-CN" altLang="en-US" sz="4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中秋习俗</a:t>
              </a:r>
            </a:p>
          </p:txBody>
        </p:sp>
        <p:pic>
          <p:nvPicPr>
            <p:cNvPr id="7" name="图片 6">
              <a:extLst>
                <a:ext uri="{FF2B5EF4-FFF2-40B4-BE49-F238E27FC236}">
                  <a16:creationId xmlns:a16="http://schemas.microsoft.com/office/drawing/2014/main" id="{FAED6D5B-3C1C-4731-94E0-6C4B118776A4}"/>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sp>
        <p:nvSpPr>
          <p:cNvPr id="8" name="矩形 7">
            <a:extLst>
              <a:ext uri="{FF2B5EF4-FFF2-40B4-BE49-F238E27FC236}">
                <a16:creationId xmlns:a16="http://schemas.microsoft.com/office/drawing/2014/main" id="{36DB9F51-7A2D-456E-8FDE-56E2EB74A54A}"/>
              </a:ext>
            </a:extLst>
          </p:cNvPr>
          <p:cNvSpPr/>
          <p:nvPr/>
        </p:nvSpPr>
        <p:spPr>
          <a:xfrm>
            <a:off x="644341" y="2543045"/>
            <a:ext cx="677108" cy="1414811"/>
          </a:xfrm>
          <a:prstGeom prst="rect">
            <a:avLst/>
          </a:prstGeom>
        </p:spPr>
        <p:txBody>
          <a:bodyPr vert="eaVert" wrap="none">
            <a:spAutoFit/>
          </a:bodyPr>
          <a:lstStyle/>
          <a:p>
            <a:r>
              <a:rPr lang="zh-CN" altLang="en-US" sz="3200" b="1" spc="300" dirty="0">
                <a:solidFill>
                  <a:schemeClr val="bg1"/>
                </a:solidFill>
                <a:latin typeface="字魂49号-逍遥行书" panose="00000500000000000000" pitchFamily="2" charset="-122"/>
                <a:ea typeface="字魂49号-逍遥行书" panose="00000500000000000000" pitchFamily="2" charset="-122"/>
                <a:cs typeface="+mn-ea"/>
                <a:sym typeface="+mn-lt"/>
              </a:rPr>
              <a:t>吃月饼</a:t>
            </a:r>
            <a:endParaRPr lang="zh-CN" altLang="en-US" sz="3200" b="1" dirty="0">
              <a:latin typeface="字魂49号-逍遥行书" panose="00000500000000000000" pitchFamily="2" charset="-122"/>
              <a:ea typeface="字魂49号-逍遥行书" panose="00000500000000000000" pitchFamily="2" charset="-122"/>
              <a:cs typeface="+mn-ea"/>
              <a:sym typeface="+mn-lt"/>
            </a:endParaRPr>
          </a:p>
        </p:txBody>
      </p:sp>
      <p:sp>
        <p:nvSpPr>
          <p:cNvPr id="9" name="矩形 8">
            <a:extLst>
              <a:ext uri="{FF2B5EF4-FFF2-40B4-BE49-F238E27FC236}">
                <a16:creationId xmlns:a16="http://schemas.microsoft.com/office/drawing/2014/main" id="{20836EC6-2137-4FAD-B5FF-DDB7DFA1D695}"/>
              </a:ext>
            </a:extLst>
          </p:cNvPr>
          <p:cNvSpPr/>
          <p:nvPr/>
        </p:nvSpPr>
        <p:spPr>
          <a:xfrm>
            <a:off x="1396007" y="2543045"/>
            <a:ext cx="4616648" cy="3040324"/>
          </a:xfrm>
          <a:prstGeom prst="rect">
            <a:avLst/>
          </a:prstGeom>
        </p:spPr>
        <p:txBody>
          <a:bodyPr vert="eaVert" wrap="square">
            <a:spAutoFit/>
          </a:bodyPr>
          <a:lstStyle/>
          <a:p>
            <a:pPr>
              <a:lnSpc>
                <a:spcPct val="200000"/>
              </a:lnSpc>
            </a:pP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话说：“八月十五月正圆，中秋月饼香又甜”。月饼一词，源于南宋吴自牧的</a:t>
            </a:r>
            <a:r>
              <a:rPr lang="en-US" altLang="zh-CN"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a:t>
            </a: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梦梁录</a:t>
            </a:r>
            <a:r>
              <a:rPr lang="en-US" altLang="zh-CN"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a:t>
            </a: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，那时仅是一种点心食品。到后来人们逐渐把赏月与月饼结合在一起，寓意家人团圆，寄托思念。同时，月饼也是中秋时节朋友间用来联络感情的重要礼物。</a:t>
            </a:r>
          </a:p>
        </p:txBody>
      </p:sp>
      <p:pic>
        <p:nvPicPr>
          <p:cNvPr id="10" name="图片 9">
            <a:extLst>
              <a:ext uri="{FF2B5EF4-FFF2-40B4-BE49-F238E27FC236}">
                <a16:creationId xmlns:a16="http://schemas.microsoft.com/office/drawing/2014/main" id="{ADCCE1B4-675A-4F93-B0B2-FADB3FA683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1279" y="397915"/>
            <a:ext cx="6858000" cy="6858000"/>
          </a:xfrm>
          <a:prstGeom prst="rect">
            <a:avLst/>
          </a:prstGeom>
        </p:spPr>
      </p:pic>
    </p:spTree>
    <p:extLst>
      <p:ext uri="{BB962C8B-B14F-4D97-AF65-F5344CB8AC3E}">
        <p14:creationId xmlns:p14="http://schemas.microsoft.com/office/powerpoint/2010/main" val="24333581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strVal val="#ppt_w+.3"/>
                                          </p:val>
                                        </p:tav>
                                        <p:tav tm="100000">
                                          <p:val>
                                            <p:strVal val="#ppt_w"/>
                                          </p:val>
                                        </p:tav>
                                      </p:tavLst>
                                    </p:anim>
                                    <p:anim calcmode="lin" valueType="num">
                                      <p:cBhvr>
                                        <p:cTn id="20" dur="1000" fill="hold"/>
                                        <p:tgtEl>
                                          <p:spTgt spid="10"/>
                                        </p:tgtEl>
                                        <p:attrNameLst>
                                          <p:attrName>ppt_h</p:attrName>
                                        </p:attrNameLst>
                                      </p:cBhvr>
                                      <p:tavLst>
                                        <p:tav tm="0">
                                          <p:val>
                                            <p:strVal val="#ppt_h"/>
                                          </p:val>
                                        </p:tav>
                                        <p:tav tm="100000">
                                          <p:val>
                                            <p:strVal val="#ppt_h"/>
                                          </p:val>
                                        </p:tav>
                                      </p:tavLst>
                                    </p:anim>
                                    <p:animEffect transition="in" filter="fad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CB4B6E-F6A3-4446-BF0B-66568A79DF90}"/>
              </a:ext>
            </a:extLst>
          </p:cNvPr>
          <p:cNvPicPr>
            <a:picLocks noChangeAspect="1"/>
          </p:cNvPicPr>
          <p:nvPr/>
        </p:nvPicPr>
        <p:blipFill rotWithShape="1">
          <a:blip r:embed="rId3">
            <a:extLst>
              <a:ext uri="{28A0092B-C50C-407E-A947-70E740481C1C}">
                <a14:useLocalDpi xmlns:a14="http://schemas.microsoft.com/office/drawing/2010/main" val="0"/>
              </a:ext>
            </a:extLst>
          </a:blip>
          <a:srcRect l="3660" t="-138" r="31616" b="138"/>
          <a:stretch/>
        </p:blipFill>
        <p:spPr>
          <a:xfrm>
            <a:off x="0" y="-9459"/>
            <a:ext cx="12192000" cy="6867460"/>
          </a:xfrm>
          <a:prstGeom prst="rect">
            <a:avLst/>
          </a:prstGeom>
        </p:spPr>
      </p:pic>
      <p:pic>
        <p:nvPicPr>
          <p:cNvPr id="8" name="图片 7">
            <a:extLst>
              <a:ext uri="{FF2B5EF4-FFF2-40B4-BE49-F238E27FC236}">
                <a16:creationId xmlns:a16="http://schemas.microsoft.com/office/drawing/2014/main" id="{CC6E4D67-14D7-48E0-B804-63CB3EE410B9}"/>
              </a:ext>
            </a:extLst>
          </p:cNvPr>
          <p:cNvPicPr>
            <a:picLocks noChangeAspect="1"/>
          </p:cNvPicPr>
          <p:nvPr/>
        </p:nvPicPr>
        <p:blipFill rotWithShape="1">
          <a:blip r:embed="rId4">
            <a:extLst>
              <a:ext uri="{28A0092B-C50C-407E-A947-70E740481C1C}">
                <a14:useLocalDpi xmlns:a14="http://schemas.microsoft.com/office/drawing/2010/main" val="0"/>
              </a:ext>
            </a:extLst>
          </a:blip>
          <a:srcRect b="31013"/>
          <a:stretch/>
        </p:blipFill>
        <p:spPr>
          <a:xfrm>
            <a:off x="2600287" y="-9459"/>
            <a:ext cx="8167874" cy="5634755"/>
          </a:xfrm>
          <a:prstGeom prst="rect">
            <a:avLst/>
          </a:prstGeom>
        </p:spPr>
      </p:pic>
      <p:grpSp>
        <p:nvGrpSpPr>
          <p:cNvPr id="10" name="组合 9">
            <a:extLst>
              <a:ext uri="{FF2B5EF4-FFF2-40B4-BE49-F238E27FC236}">
                <a16:creationId xmlns:a16="http://schemas.microsoft.com/office/drawing/2014/main" id="{8FE0EE10-0CBA-4913-8FC3-567627C3F0FA}"/>
              </a:ext>
            </a:extLst>
          </p:cNvPr>
          <p:cNvGrpSpPr/>
          <p:nvPr/>
        </p:nvGrpSpPr>
        <p:grpSpPr>
          <a:xfrm>
            <a:off x="4075176" y="2849113"/>
            <a:ext cx="4041647" cy="1150315"/>
            <a:chOff x="3840712" y="2722172"/>
            <a:chExt cx="4041647" cy="1150315"/>
          </a:xfrm>
        </p:grpSpPr>
        <p:pic>
          <p:nvPicPr>
            <p:cNvPr id="3" name="图片 2">
              <a:extLst>
                <a:ext uri="{FF2B5EF4-FFF2-40B4-BE49-F238E27FC236}">
                  <a16:creationId xmlns:a16="http://schemas.microsoft.com/office/drawing/2014/main" id="{6785B9CA-E268-4104-B681-ECF885F6B306}"/>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4" name="文本框 3">
              <a:extLst>
                <a:ext uri="{FF2B5EF4-FFF2-40B4-BE49-F238E27FC236}">
                  <a16:creationId xmlns:a16="http://schemas.microsoft.com/office/drawing/2014/main" id="{90B6DF14-03D5-45D3-84C7-05CDB9822F9D}"/>
                </a:ext>
              </a:extLst>
            </p:cNvPr>
            <p:cNvSpPr txBox="1"/>
            <p:nvPr/>
          </p:nvSpPr>
          <p:spPr>
            <a:xfrm>
              <a:off x="4078149" y="2789498"/>
              <a:ext cx="3804210" cy="1015663"/>
            </a:xfrm>
            <a:prstGeom prst="rect">
              <a:avLst/>
            </a:prstGeom>
            <a:noFill/>
          </p:spPr>
          <p:txBody>
            <a:bodyPr wrap="square" rtlCol="0">
              <a:spAutoFit/>
            </a:bodyPr>
            <a:lstStyle/>
            <a:p>
              <a:r>
                <a:rPr lang="zh-CN" altLang="en-US" sz="6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中秋故事</a:t>
              </a:r>
            </a:p>
          </p:txBody>
        </p:sp>
        <p:pic>
          <p:nvPicPr>
            <p:cNvPr id="5" name="图片 4">
              <a:extLst>
                <a:ext uri="{FF2B5EF4-FFF2-40B4-BE49-F238E27FC236}">
                  <a16:creationId xmlns:a16="http://schemas.microsoft.com/office/drawing/2014/main" id="{D7120C78-6F6B-45D7-92D3-BD6950D0E378}"/>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pic>
        <p:nvPicPr>
          <p:cNvPr id="6" name="图片 5">
            <a:extLst>
              <a:ext uri="{FF2B5EF4-FFF2-40B4-BE49-F238E27FC236}">
                <a16:creationId xmlns:a16="http://schemas.microsoft.com/office/drawing/2014/main" id="{E59929CB-4725-46DA-BB97-43B26892F7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1446" y="4751374"/>
            <a:ext cx="670754" cy="670754"/>
          </a:xfrm>
          <a:prstGeom prst="rect">
            <a:avLst/>
          </a:prstGeom>
        </p:spPr>
      </p:pic>
      <p:sp>
        <p:nvSpPr>
          <p:cNvPr id="9" name="文本框 8">
            <a:extLst>
              <a:ext uri="{FF2B5EF4-FFF2-40B4-BE49-F238E27FC236}">
                <a16:creationId xmlns:a16="http://schemas.microsoft.com/office/drawing/2014/main" id="{7D03C287-03B6-4507-890A-A3928ADDC6C7}"/>
              </a:ext>
            </a:extLst>
          </p:cNvPr>
          <p:cNvSpPr txBox="1"/>
          <p:nvPr/>
        </p:nvSpPr>
        <p:spPr>
          <a:xfrm>
            <a:off x="4625157" y="3932772"/>
            <a:ext cx="2941686" cy="707886"/>
          </a:xfrm>
          <a:prstGeom prst="rect">
            <a:avLst/>
          </a:prstGeom>
          <a:noFill/>
        </p:spPr>
        <p:txBody>
          <a:bodyPr vert="horz" wrap="square" rtlCol="0">
            <a:spAutoFit/>
          </a:bodyPr>
          <a:lstStyle/>
          <a:p>
            <a:r>
              <a:rPr lang="en-US" altLang="zh-CN" sz="4000" dirty="0">
                <a:solidFill>
                  <a:schemeClr val="bg1"/>
                </a:solidFill>
                <a:latin typeface="字魂49号-逍遥行书" panose="00000500000000000000" pitchFamily="2" charset="-122"/>
                <a:ea typeface="字魂49号-逍遥行书" panose="00000500000000000000" pitchFamily="2" charset="-122"/>
                <a:cs typeface="+mn-ea"/>
                <a:sym typeface="+mn-lt"/>
              </a:rPr>
              <a:t>Title Text Here</a:t>
            </a:r>
            <a:endParaRPr lang="zh-CN" altLang="en-US" sz="4000" dirty="0">
              <a:solidFill>
                <a:schemeClr val="bg1"/>
              </a:solidFill>
              <a:latin typeface="字魂49号-逍遥行书" panose="00000500000000000000" pitchFamily="2" charset="-122"/>
              <a:ea typeface="字魂49号-逍遥行书" panose="00000500000000000000" pitchFamily="2" charset="-122"/>
              <a:cs typeface="+mn-ea"/>
              <a:sym typeface="+mn-lt"/>
            </a:endParaRPr>
          </a:p>
        </p:txBody>
      </p:sp>
    </p:spTree>
    <p:extLst>
      <p:ext uri="{BB962C8B-B14F-4D97-AF65-F5344CB8AC3E}">
        <p14:creationId xmlns:p14="http://schemas.microsoft.com/office/powerpoint/2010/main" val="2282380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AA24F-FE6F-42FB-9EB2-C5144F15DD5E}"/>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052" r="31992" b="6052"/>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14A59BEB-4958-4D83-839B-0C090EED2B08}"/>
              </a:ext>
            </a:extLst>
          </p:cNvPr>
          <p:cNvGrpSpPr/>
          <p:nvPr/>
        </p:nvGrpSpPr>
        <p:grpSpPr>
          <a:xfrm>
            <a:off x="569784" y="351488"/>
            <a:ext cx="2787084" cy="793247"/>
            <a:chOff x="3840712" y="2722172"/>
            <a:chExt cx="4041647" cy="1150315"/>
          </a:xfrm>
        </p:grpSpPr>
        <p:pic>
          <p:nvPicPr>
            <p:cNvPr id="5" name="图片 4">
              <a:extLst>
                <a:ext uri="{FF2B5EF4-FFF2-40B4-BE49-F238E27FC236}">
                  <a16:creationId xmlns:a16="http://schemas.microsoft.com/office/drawing/2014/main" id="{B2AE06A2-5C13-4081-AACC-BEDD45969A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6" name="文本框 5">
              <a:extLst>
                <a:ext uri="{FF2B5EF4-FFF2-40B4-BE49-F238E27FC236}">
                  <a16:creationId xmlns:a16="http://schemas.microsoft.com/office/drawing/2014/main" id="{E09DD15D-2251-4C86-8F11-2326AF6A1869}"/>
                </a:ext>
              </a:extLst>
            </p:cNvPr>
            <p:cNvSpPr txBox="1"/>
            <p:nvPr/>
          </p:nvSpPr>
          <p:spPr>
            <a:xfrm>
              <a:off x="4078148" y="2789497"/>
              <a:ext cx="3804211" cy="1026530"/>
            </a:xfrm>
            <a:prstGeom prst="rect">
              <a:avLst/>
            </a:prstGeom>
            <a:noFill/>
          </p:spPr>
          <p:txBody>
            <a:bodyPr wrap="square" rtlCol="0">
              <a:spAutoFit/>
            </a:bodyPr>
            <a:lstStyle/>
            <a:p>
              <a:r>
                <a:rPr lang="zh-CN" altLang="en-US" sz="4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中秋故事</a:t>
              </a:r>
            </a:p>
          </p:txBody>
        </p:sp>
        <p:pic>
          <p:nvPicPr>
            <p:cNvPr id="7" name="图片 6">
              <a:extLst>
                <a:ext uri="{FF2B5EF4-FFF2-40B4-BE49-F238E27FC236}">
                  <a16:creationId xmlns:a16="http://schemas.microsoft.com/office/drawing/2014/main" id="{FAED6D5B-3C1C-4731-94E0-6C4B118776A4}"/>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sp>
        <p:nvSpPr>
          <p:cNvPr id="11" name="矩形 10">
            <a:extLst>
              <a:ext uri="{FF2B5EF4-FFF2-40B4-BE49-F238E27FC236}">
                <a16:creationId xmlns:a16="http://schemas.microsoft.com/office/drawing/2014/main" id="{76535B95-0E87-4D1B-867F-0F9D9EF327B0}"/>
              </a:ext>
            </a:extLst>
          </p:cNvPr>
          <p:cNvSpPr/>
          <p:nvPr/>
        </p:nvSpPr>
        <p:spPr>
          <a:xfrm>
            <a:off x="5207658" y="2210924"/>
            <a:ext cx="6586418" cy="3416604"/>
          </a:xfrm>
          <a:prstGeom prst="rect">
            <a:avLst/>
          </a:prstGeom>
          <a:noFill/>
        </p:spPr>
        <p:txBody>
          <a:bodyPr vert="eaVert" wrap="square" rtlCol="0">
            <a:spAutoFit/>
            <a:scene3d>
              <a:camera prst="orthographicFront"/>
              <a:lightRig rig="threePt" dir="t"/>
            </a:scene3d>
          </a:bodyPr>
          <a:lstStyle/>
          <a:p>
            <a:pPr algn="just">
              <a:lnSpc>
                <a:spcPct val="200000"/>
              </a:lnSpc>
            </a:pPr>
            <a:r>
              <a:rPr lang="zh-CN" altLang="en-US" sz="1600" dirty="0">
                <a:solidFill>
                  <a:schemeClr val="bg1"/>
                </a:solidFill>
                <a:latin typeface="字魂49号-逍遥行书" panose="00000500000000000000" pitchFamily="2" charset="-122"/>
                <a:ea typeface="字魂49号-逍遥行书" panose="00000500000000000000" pitchFamily="2" charset="-122"/>
                <a:cs typeface="+mn-ea"/>
                <a:sym typeface="+mn-lt"/>
              </a:rPr>
              <a:t>相传，嫦娥偷吃了丈夫后羿从西王母那儿讨来的不死之药后，飞到月宫。但琼楼玉宇，高处不胜寒，所谓“嫦娥应悔偷灵药，碧海青天夜夜心”，正是她倍感孤寂之心情的写照。后来，嫦娥向丈夫倾诉懊悔说：“明天乃月圆之候，你用面粉作丸，团团如圆月形状，放在屋子的西北方向，然后再连续呼唤我的名字。三更时分，我就可以回家来了。”翌日，照妻子的吩咐去做，届时嫦娥果由月中飞来，夫妻重圆。中秋节做月饼供嫦娥的风俗，也是由此形成。</a:t>
            </a:r>
          </a:p>
        </p:txBody>
      </p:sp>
      <p:sp>
        <p:nvSpPr>
          <p:cNvPr id="12" name="文本框 11">
            <a:extLst>
              <a:ext uri="{FF2B5EF4-FFF2-40B4-BE49-F238E27FC236}">
                <a16:creationId xmlns:a16="http://schemas.microsoft.com/office/drawing/2014/main" id="{9AB57ECA-1A5B-4216-878D-566A5F05BCB2}"/>
              </a:ext>
            </a:extLst>
          </p:cNvPr>
          <p:cNvSpPr txBox="1"/>
          <p:nvPr/>
        </p:nvSpPr>
        <p:spPr>
          <a:xfrm>
            <a:off x="9613989" y="1581584"/>
            <a:ext cx="2180087" cy="523220"/>
          </a:xfrm>
          <a:prstGeom prst="rect">
            <a:avLst/>
          </a:prstGeom>
          <a:noFill/>
          <a:ln>
            <a:noFill/>
          </a:ln>
        </p:spPr>
        <p:txBody>
          <a:bodyPr vert="horz" wrap="square" rtlCol="0">
            <a:spAutoFit/>
          </a:bodyPr>
          <a:lstStyle/>
          <a:p>
            <a:r>
              <a:rPr lang="zh-CN" altLang="en-US" sz="2800" b="1" dirty="0">
                <a:solidFill>
                  <a:schemeClr val="bg1"/>
                </a:solidFill>
                <a:latin typeface="字魂49号-逍遥行书" panose="00000500000000000000" pitchFamily="2" charset="-122"/>
                <a:ea typeface="字魂49号-逍遥行书" panose="00000500000000000000" pitchFamily="2" charset="-122"/>
                <a:cs typeface="+mn-ea"/>
                <a:sym typeface="+mn-lt"/>
              </a:rPr>
              <a:t>嫦 娥 奔 月</a:t>
            </a:r>
          </a:p>
        </p:txBody>
      </p:sp>
      <p:pic>
        <p:nvPicPr>
          <p:cNvPr id="13" name="图片 12">
            <a:extLst>
              <a:ext uri="{FF2B5EF4-FFF2-40B4-BE49-F238E27FC236}">
                <a16:creationId xmlns:a16="http://schemas.microsoft.com/office/drawing/2014/main" id="{B18DFF4D-7867-418C-9692-8A2963ABE3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624" y="1179525"/>
            <a:ext cx="3683633" cy="5724902"/>
          </a:xfrm>
          <a:prstGeom prst="rect">
            <a:avLst/>
          </a:prstGeom>
        </p:spPr>
      </p:pic>
    </p:spTree>
    <p:extLst>
      <p:ext uri="{BB962C8B-B14F-4D97-AF65-F5344CB8AC3E}">
        <p14:creationId xmlns:p14="http://schemas.microsoft.com/office/powerpoint/2010/main" val="168927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0-#ppt_w/2"/>
                                          </p:val>
                                        </p:tav>
                                        <p:tav tm="100000">
                                          <p:val>
                                            <p:strVal val="#ppt_x"/>
                                          </p:val>
                                        </p:tav>
                                      </p:tavLst>
                                    </p:anim>
                                    <p:anim calcmode="lin" valueType="num">
                                      <p:cBhvr additive="base">
                                        <p:cTn id="1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strips(downLef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AA24F-FE6F-42FB-9EB2-C5144F15DD5E}"/>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052" r="31992" b="6052"/>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14A59BEB-4958-4D83-839B-0C090EED2B08}"/>
              </a:ext>
            </a:extLst>
          </p:cNvPr>
          <p:cNvGrpSpPr/>
          <p:nvPr/>
        </p:nvGrpSpPr>
        <p:grpSpPr>
          <a:xfrm>
            <a:off x="569784" y="351488"/>
            <a:ext cx="2787084" cy="793247"/>
            <a:chOff x="3840712" y="2722172"/>
            <a:chExt cx="4041647" cy="1150315"/>
          </a:xfrm>
        </p:grpSpPr>
        <p:pic>
          <p:nvPicPr>
            <p:cNvPr id="5" name="图片 4">
              <a:extLst>
                <a:ext uri="{FF2B5EF4-FFF2-40B4-BE49-F238E27FC236}">
                  <a16:creationId xmlns:a16="http://schemas.microsoft.com/office/drawing/2014/main" id="{B2AE06A2-5C13-4081-AACC-BEDD45969A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6" name="文本框 5">
              <a:extLst>
                <a:ext uri="{FF2B5EF4-FFF2-40B4-BE49-F238E27FC236}">
                  <a16:creationId xmlns:a16="http://schemas.microsoft.com/office/drawing/2014/main" id="{E09DD15D-2251-4C86-8F11-2326AF6A1869}"/>
                </a:ext>
              </a:extLst>
            </p:cNvPr>
            <p:cNvSpPr txBox="1"/>
            <p:nvPr/>
          </p:nvSpPr>
          <p:spPr>
            <a:xfrm>
              <a:off x="4078148" y="2789497"/>
              <a:ext cx="3804211" cy="1026530"/>
            </a:xfrm>
            <a:prstGeom prst="rect">
              <a:avLst/>
            </a:prstGeom>
            <a:noFill/>
          </p:spPr>
          <p:txBody>
            <a:bodyPr wrap="square" rtlCol="0">
              <a:spAutoFit/>
            </a:bodyPr>
            <a:lstStyle/>
            <a:p>
              <a:r>
                <a:rPr lang="zh-CN" altLang="en-US" sz="4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中秋故事</a:t>
              </a:r>
            </a:p>
          </p:txBody>
        </p:sp>
        <p:pic>
          <p:nvPicPr>
            <p:cNvPr id="7" name="图片 6">
              <a:extLst>
                <a:ext uri="{FF2B5EF4-FFF2-40B4-BE49-F238E27FC236}">
                  <a16:creationId xmlns:a16="http://schemas.microsoft.com/office/drawing/2014/main" id="{FAED6D5B-3C1C-4731-94E0-6C4B118776A4}"/>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sp>
        <p:nvSpPr>
          <p:cNvPr id="9" name="矩形 8">
            <a:extLst>
              <a:ext uri="{FF2B5EF4-FFF2-40B4-BE49-F238E27FC236}">
                <a16:creationId xmlns:a16="http://schemas.microsoft.com/office/drawing/2014/main" id="{E0E5A34A-CBF9-4B1C-8415-0243A8DAADAB}"/>
              </a:ext>
            </a:extLst>
          </p:cNvPr>
          <p:cNvSpPr/>
          <p:nvPr/>
        </p:nvSpPr>
        <p:spPr>
          <a:xfrm>
            <a:off x="569784" y="2590589"/>
            <a:ext cx="5601533" cy="3677933"/>
          </a:xfrm>
          <a:prstGeom prst="rect">
            <a:avLst/>
          </a:prstGeom>
          <a:noFill/>
        </p:spPr>
        <p:txBody>
          <a:bodyPr vert="eaVert" wrap="square" rtlCol="0">
            <a:spAutoFit/>
            <a:scene3d>
              <a:camera prst="orthographicFront"/>
              <a:lightRig rig="threePt" dir="t"/>
            </a:scene3d>
          </a:bodyPr>
          <a:lstStyle/>
          <a:p>
            <a:pPr algn="just">
              <a:lnSpc>
                <a:spcPct val="200000"/>
              </a:lnSpc>
            </a:pP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传说月中有桂树，《淮南子》已言“月中有桂树”，后来的传说更加具体，桂树旁又添了一个伐桂之人吴刚。月中之桂树与吴刚的传说，以唐代段成式《酉阳杂俎》前集卷一《天咫》所载最为具体，其云：“旧言月中有桂、有蟾蜍，故异书言月桂高五百丈，下有一人常斫之，树创随合。人姓吴名刚，西河人，学仙有过，谪令伐树。</a:t>
            </a:r>
          </a:p>
        </p:txBody>
      </p:sp>
      <p:sp>
        <p:nvSpPr>
          <p:cNvPr id="10" name="文本框 9">
            <a:extLst>
              <a:ext uri="{FF2B5EF4-FFF2-40B4-BE49-F238E27FC236}">
                <a16:creationId xmlns:a16="http://schemas.microsoft.com/office/drawing/2014/main" id="{F59E2605-1C2D-466B-AC15-1D1C331E7A07}"/>
              </a:ext>
            </a:extLst>
          </p:cNvPr>
          <p:cNvSpPr txBox="1"/>
          <p:nvPr/>
        </p:nvSpPr>
        <p:spPr>
          <a:xfrm>
            <a:off x="569784" y="1846125"/>
            <a:ext cx="2180087" cy="954107"/>
          </a:xfrm>
          <a:prstGeom prst="rect">
            <a:avLst/>
          </a:prstGeom>
          <a:noFill/>
          <a:ln>
            <a:noFill/>
          </a:ln>
        </p:spPr>
        <p:txBody>
          <a:bodyPr vert="horz" wrap="square" rtlCol="0">
            <a:spAutoFit/>
          </a:bodyPr>
          <a:lstStyle/>
          <a:p>
            <a:r>
              <a:rPr lang="zh-CN" altLang="en-US" sz="2800" b="1" dirty="0">
                <a:solidFill>
                  <a:schemeClr val="bg1"/>
                </a:solidFill>
                <a:latin typeface="字魂49号-逍遥行书" panose="00000500000000000000" pitchFamily="2" charset="-122"/>
                <a:ea typeface="字魂49号-逍遥行书" panose="00000500000000000000" pitchFamily="2" charset="-122"/>
                <a:cs typeface="+mn-ea"/>
                <a:sym typeface="+mn-lt"/>
              </a:rPr>
              <a:t>吴 刚 伐 桂</a:t>
            </a:r>
          </a:p>
          <a:p>
            <a:endParaRPr lang="zh-CN" altLang="en-US" sz="2800" b="1" dirty="0">
              <a:solidFill>
                <a:schemeClr val="bg1"/>
              </a:solidFill>
              <a:latin typeface="字魂49号-逍遥行书" panose="00000500000000000000" pitchFamily="2" charset="-122"/>
              <a:ea typeface="字魂49号-逍遥行书" panose="00000500000000000000" pitchFamily="2" charset="-122"/>
              <a:cs typeface="+mn-ea"/>
              <a:sym typeface="+mn-lt"/>
            </a:endParaRPr>
          </a:p>
        </p:txBody>
      </p:sp>
      <p:pic>
        <p:nvPicPr>
          <p:cNvPr id="8" name="图片 7">
            <a:extLst>
              <a:ext uri="{FF2B5EF4-FFF2-40B4-BE49-F238E27FC236}">
                <a16:creationId xmlns:a16="http://schemas.microsoft.com/office/drawing/2014/main" id="{1D8E0A53-7D1F-45F9-A89F-0C11B9DD9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1317" y="867106"/>
            <a:ext cx="6096012" cy="6096012"/>
          </a:xfrm>
          <a:prstGeom prst="rect">
            <a:avLst/>
          </a:prstGeom>
        </p:spPr>
      </p:pic>
    </p:spTree>
    <p:extLst>
      <p:ext uri="{BB962C8B-B14F-4D97-AF65-F5344CB8AC3E}">
        <p14:creationId xmlns:p14="http://schemas.microsoft.com/office/powerpoint/2010/main" val="4268071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000" fill="hold"/>
                                        <p:tgtEl>
                                          <p:spTgt spid="9"/>
                                        </p:tgtEl>
                                        <p:attrNameLst>
                                          <p:attrName>ppt_x</p:attrName>
                                        </p:attrNameLst>
                                      </p:cBhvr>
                                      <p:tavLst>
                                        <p:tav tm="0">
                                          <p:val>
                                            <p:strVal val="0-#ppt_w/2"/>
                                          </p:val>
                                        </p:tav>
                                        <p:tav tm="100000">
                                          <p:val>
                                            <p:strVal val="#ppt_x"/>
                                          </p:val>
                                        </p:tav>
                                      </p:tavLst>
                                    </p:anim>
                                    <p:anim calcmode="lin" valueType="num">
                                      <p:cBhvr additive="base">
                                        <p:cTn id="13"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AA24F-FE6F-42FB-9EB2-C5144F15DD5E}"/>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052" r="31992" b="6052"/>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14A59BEB-4958-4D83-839B-0C090EED2B08}"/>
              </a:ext>
            </a:extLst>
          </p:cNvPr>
          <p:cNvGrpSpPr/>
          <p:nvPr/>
        </p:nvGrpSpPr>
        <p:grpSpPr>
          <a:xfrm>
            <a:off x="569784" y="351488"/>
            <a:ext cx="2787084" cy="793247"/>
            <a:chOff x="3840712" y="2722172"/>
            <a:chExt cx="4041647" cy="1150315"/>
          </a:xfrm>
        </p:grpSpPr>
        <p:pic>
          <p:nvPicPr>
            <p:cNvPr id="5" name="图片 4">
              <a:extLst>
                <a:ext uri="{FF2B5EF4-FFF2-40B4-BE49-F238E27FC236}">
                  <a16:creationId xmlns:a16="http://schemas.microsoft.com/office/drawing/2014/main" id="{B2AE06A2-5C13-4081-AACC-BEDD45969A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6" name="文本框 5">
              <a:extLst>
                <a:ext uri="{FF2B5EF4-FFF2-40B4-BE49-F238E27FC236}">
                  <a16:creationId xmlns:a16="http://schemas.microsoft.com/office/drawing/2014/main" id="{E09DD15D-2251-4C86-8F11-2326AF6A1869}"/>
                </a:ext>
              </a:extLst>
            </p:cNvPr>
            <p:cNvSpPr txBox="1"/>
            <p:nvPr/>
          </p:nvSpPr>
          <p:spPr>
            <a:xfrm>
              <a:off x="4078148" y="2789497"/>
              <a:ext cx="3804211" cy="1026530"/>
            </a:xfrm>
            <a:prstGeom prst="rect">
              <a:avLst/>
            </a:prstGeom>
            <a:noFill/>
          </p:spPr>
          <p:txBody>
            <a:bodyPr wrap="square" rtlCol="0">
              <a:spAutoFit/>
            </a:bodyPr>
            <a:lstStyle/>
            <a:p>
              <a:r>
                <a:rPr lang="zh-CN" altLang="en-US" sz="4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中秋故事</a:t>
              </a:r>
            </a:p>
          </p:txBody>
        </p:sp>
        <p:pic>
          <p:nvPicPr>
            <p:cNvPr id="7" name="图片 6">
              <a:extLst>
                <a:ext uri="{FF2B5EF4-FFF2-40B4-BE49-F238E27FC236}">
                  <a16:creationId xmlns:a16="http://schemas.microsoft.com/office/drawing/2014/main" id="{FAED6D5B-3C1C-4731-94E0-6C4B118776A4}"/>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sp>
        <p:nvSpPr>
          <p:cNvPr id="9" name="矩形 8">
            <a:extLst>
              <a:ext uri="{FF2B5EF4-FFF2-40B4-BE49-F238E27FC236}">
                <a16:creationId xmlns:a16="http://schemas.microsoft.com/office/drawing/2014/main" id="{5A7B8E95-27D3-4444-A32B-45ED130DB069}"/>
              </a:ext>
            </a:extLst>
          </p:cNvPr>
          <p:cNvSpPr/>
          <p:nvPr/>
        </p:nvSpPr>
        <p:spPr>
          <a:xfrm>
            <a:off x="806543" y="2565455"/>
            <a:ext cx="5424641" cy="2958502"/>
          </a:xfrm>
          <a:prstGeom prst="rect">
            <a:avLst/>
          </a:prstGeom>
          <a:noFill/>
        </p:spPr>
        <p:txBody>
          <a:bodyPr vert="horz" wrap="square" rtlCol="0">
            <a:spAutoFit/>
            <a:scene3d>
              <a:camera prst="orthographicFront"/>
              <a:lightRig rig="threePt" dir="t"/>
            </a:scene3d>
          </a:bodyPr>
          <a:lstStyle/>
          <a:p>
            <a:pPr algn="just">
              <a:lnSpc>
                <a:spcPct val="200000"/>
              </a:lnSpc>
            </a:pP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此传说最早见于</a:t>
            </a:r>
            <a:r>
              <a:rPr lang="en-US" altLang="zh-CN"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a:t>
            </a: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汉乐府</a:t>
            </a:r>
            <a:r>
              <a:rPr lang="en-US" altLang="zh-CN"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a:t>
            </a: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董逃行</a:t>
            </a:r>
            <a:r>
              <a:rPr lang="en-US" altLang="zh-CN"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a:t>
            </a: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玉兔长跪捣药蛤蟆丸，奉上陛下一玉盘，服此药可得神仙。”相传月亮之中有一只兔子，浑身洁白如玉，所以称作“玉兔”。这种白兔拿着玉杵，跪地捣药，成蛤蟆丸，服用此等药丸可以长生成仙。玉兔恐怕是嫦娥在广寒宫中最早的玩伴吧。 </a:t>
            </a:r>
          </a:p>
        </p:txBody>
      </p:sp>
      <p:sp>
        <p:nvSpPr>
          <p:cNvPr id="10" name="文本框 9">
            <a:extLst>
              <a:ext uri="{FF2B5EF4-FFF2-40B4-BE49-F238E27FC236}">
                <a16:creationId xmlns:a16="http://schemas.microsoft.com/office/drawing/2014/main" id="{C5D64C95-478C-4E44-847F-616171F5DADB}"/>
              </a:ext>
            </a:extLst>
          </p:cNvPr>
          <p:cNvSpPr txBox="1"/>
          <p:nvPr/>
        </p:nvSpPr>
        <p:spPr>
          <a:xfrm>
            <a:off x="733518" y="2041732"/>
            <a:ext cx="2180087" cy="1384995"/>
          </a:xfrm>
          <a:prstGeom prst="rect">
            <a:avLst/>
          </a:prstGeom>
          <a:noFill/>
          <a:ln>
            <a:noFill/>
          </a:ln>
        </p:spPr>
        <p:txBody>
          <a:bodyPr vert="horz" wrap="square" rtlCol="0">
            <a:spAutoFit/>
          </a:bodyPr>
          <a:lstStyle/>
          <a:p>
            <a:r>
              <a:rPr lang="zh-CN" altLang="en-US" sz="2800" b="1" dirty="0">
                <a:solidFill>
                  <a:schemeClr val="bg1"/>
                </a:solidFill>
                <a:latin typeface="字魂49号-逍遥行书" panose="00000500000000000000" pitchFamily="2" charset="-122"/>
                <a:ea typeface="字魂49号-逍遥行书" panose="00000500000000000000" pitchFamily="2" charset="-122"/>
                <a:cs typeface="+mn-ea"/>
                <a:sym typeface="+mn-lt"/>
              </a:rPr>
              <a:t>玉 兔 捣 药</a:t>
            </a:r>
          </a:p>
          <a:p>
            <a:endParaRPr lang="zh-CN" altLang="en-US" sz="2800" b="1" dirty="0">
              <a:solidFill>
                <a:schemeClr val="bg1"/>
              </a:solidFill>
              <a:latin typeface="字魂49号-逍遥行书" panose="00000500000000000000" pitchFamily="2" charset="-122"/>
              <a:ea typeface="字魂49号-逍遥行书" panose="00000500000000000000" pitchFamily="2" charset="-122"/>
              <a:cs typeface="+mn-ea"/>
              <a:sym typeface="+mn-lt"/>
            </a:endParaRPr>
          </a:p>
          <a:p>
            <a:endParaRPr lang="zh-CN" altLang="en-US" sz="2800" b="1" dirty="0">
              <a:solidFill>
                <a:schemeClr val="bg1"/>
              </a:solidFill>
              <a:latin typeface="字魂49号-逍遥行书" panose="00000500000000000000" pitchFamily="2" charset="-122"/>
              <a:ea typeface="字魂49号-逍遥行书" panose="00000500000000000000" pitchFamily="2" charset="-122"/>
              <a:cs typeface="+mn-ea"/>
              <a:sym typeface="+mn-lt"/>
            </a:endParaRPr>
          </a:p>
        </p:txBody>
      </p:sp>
      <p:pic>
        <p:nvPicPr>
          <p:cNvPr id="8" name="图片 7">
            <a:extLst>
              <a:ext uri="{FF2B5EF4-FFF2-40B4-BE49-F238E27FC236}">
                <a16:creationId xmlns:a16="http://schemas.microsoft.com/office/drawing/2014/main" id="{208E3BEA-0AD2-4D62-A9A4-8E615B4874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8513" y="589478"/>
            <a:ext cx="6506512" cy="6506512"/>
          </a:xfrm>
          <a:prstGeom prst="rect">
            <a:avLst/>
          </a:prstGeom>
        </p:spPr>
      </p:pic>
    </p:spTree>
    <p:extLst>
      <p:ext uri="{BB962C8B-B14F-4D97-AF65-F5344CB8AC3E}">
        <p14:creationId xmlns:p14="http://schemas.microsoft.com/office/powerpoint/2010/main" val="12604375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900" decel="100000" fill="hold"/>
                                        <p:tgtEl>
                                          <p:spTgt spid="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BC2B088-A961-4846-844A-1CC6FE16E049}"/>
              </a:ext>
            </a:extLst>
          </p:cNvPr>
          <p:cNvPicPr>
            <a:picLocks noChangeAspect="1"/>
          </p:cNvPicPr>
          <p:nvPr/>
        </p:nvPicPr>
        <p:blipFill rotWithShape="1">
          <a:blip r:embed="rId3">
            <a:extLst>
              <a:ext uri="{28A0092B-C50C-407E-A947-70E740481C1C}">
                <a14:useLocalDpi xmlns:a14="http://schemas.microsoft.com/office/drawing/2010/main" val="0"/>
              </a:ext>
            </a:extLst>
          </a:blip>
          <a:srcRect l="3660" t="-138" r="31616" b="138"/>
          <a:stretch/>
        </p:blipFill>
        <p:spPr>
          <a:xfrm>
            <a:off x="0" y="-9459"/>
            <a:ext cx="12192000" cy="6867460"/>
          </a:xfrm>
          <a:prstGeom prst="rect">
            <a:avLst/>
          </a:prstGeom>
        </p:spPr>
      </p:pic>
      <p:grpSp>
        <p:nvGrpSpPr>
          <p:cNvPr id="33" name="组合 32">
            <a:extLst>
              <a:ext uri="{FF2B5EF4-FFF2-40B4-BE49-F238E27FC236}">
                <a16:creationId xmlns:a16="http://schemas.microsoft.com/office/drawing/2014/main" id="{5157080D-BE9F-46E7-B166-7AAC204BC037}"/>
              </a:ext>
            </a:extLst>
          </p:cNvPr>
          <p:cNvGrpSpPr/>
          <p:nvPr/>
        </p:nvGrpSpPr>
        <p:grpSpPr>
          <a:xfrm>
            <a:off x="4641138" y="1055418"/>
            <a:ext cx="2995337" cy="1150315"/>
            <a:chOff x="4641138" y="1055418"/>
            <a:chExt cx="2995337" cy="1150315"/>
          </a:xfrm>
        </p:grpSpPr>
        <p:pic>
          <p:nvPicPr>
            <p:cNvPr id="5" name="图片 4">
              <a:extLst>
                <a:ext uri="{FF2B5EF4-FFF2-40B4-BE49-F238E27FC236}">
                  <a16:creationId xmlns:a16="http://schemas.microsoft.com/office/drawing/2014/main" id="{E3D86A3A-B544-4C54-9318-32C99C97090D}"/>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4641138" y="1055418"/>
              <a:ext cx="1198135" cy="805198"/>
            </a:xfrm>
            <a:prstGeom prst="rect">
              <a:avLst/>
            </a:prstGeom>
          </p:spPr>
        </p:pic>
        <p:sp>
          <p:nvSpPr>
            <p:cNvPr id="6" name="文本框 5">
              <a:extLst>
                <a:ext uri="{FF2B5EF4-FFF2-40B4-BE49-F238E27FC236}">
                  <a16:creationId xmlns:a16="http://schemas.microsoft.com/office/drawing/2014/main" id="{F2C40B78-D46B-43DF-B0A3-2F70AB5C567D}"/>
                </a:ext>
              </a:extLst>
            </p:cNvPr>
            <p:cNvSpPr txBox="1"/>
            <p:nvPr/>
          </p:nvSpPr>
          <p:spPr>
            <a:xfrm>
              <a:off x="5154592" y="1122744"/>
              <a:ext cx="1882816" cy="1015663"/>
            </a:xfrm>
            <a:prstGeom prst="rect">
              <a:avLst/>
            </a:prstGeom>
            <a:noFill/>
          </p:spPr>
          <p:txBody>
            <a:bodyPr wrap="square" rtlCol="0">
              <a:spAutoFit/>
            </a:bodyPr>
            <a:lstStyle/>
            <a:p>
              <a:pPr algn="dist"/>
              <a:r>
                <a:rPr lang="zh-CN" altLang="en-US" sz="6000" dirty="0">
                  <a:solidFill>
                    <a:schemeClr val="bg1"/>
                  </a:solidFill>
                  <a:latin typeface="字魂49号-逍遥行书" panose="00000500000000000000" pitchFamily="2" charset="-122"/>
                  <a:ea typeface="字魂49号-逍遥行书" panose="00000500000000000000" pitchFamily="2" charset="-122"/>
                </a:rPr>
                <a:t>目录</a:t>
              </a:r>
            </a:p>
          </p:txBody>
        </p:sp>
        <p:pic>
          <p:nvPicPr>
            <p:cNvPr id="12" name="图片 11">
              <a:extLst>
                <a:ext uri="{FF2B5EF4-FFF2-40B4-BE49-F238E27FC236}">
                  <a16:creationId xmlns:a16="http://schemas.microsoft.com/office/drawing/2014/main" id="{952BC2B4-F7C7-48D5-AE6F-1B648A90E985}"/>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438340" y="1400535"/>
              <a:ext cx="1198135" cy="805198"/>
            </a:xfrm>
            <a:prstGeom prst="rect">
              <a:avLst/>
            </a:prstGeom>
          </p:spPr>
        </p:pic>
      </p:grpSp>
      <p:sp>
        <p:nvSpPr>
          <p:cNvPr id="13" name="文本框 12">
            <a:extLst>
              <a:ext uri="{FF2B5EF4-FFF2-40B4-BE49-F238E27FC236}">
                <a16:creationId xmlns:a16="http://schemas.microsoft.com/office/drawing/2014/main" id="{710B92C5-E90A-436C-8674-02289F9ED168}"/>
              </a:ext>
            </a:extLst>
          </p:cNvPr>
          <p:cNvSpPr txBox="1"/>
          <p:nvPr/>
        </p:nvSpPr>
        <p:spPr>
          <a:xfrm>
            <a:off x="3172684" y="2766400"/>
            <a:ext cx="3176736" cy="584775"/>
          </a:xfrm>
          <a:prstGeom prst="rect">
            <a:avLst/>
          </a:prstGeom>
          <a:noFill/>
        </p:spPr>
        <p:txBody>
          <a:bodyPr vert="horz" wrap="square" rtlCol="0">
            <a:spAutoFit/>
          </a:bodyPr>
          <a:lstStyle/>
          <a:p>
            <a:r>
              <a:rPr lang="zh-CN" altLang="en-US" sz="32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中秋起源</a:t>
            </a:r>
          </a:p>
        </p:txBody>
      </p:sp>
      <p:sp>
        <p:nvSpPr>
          <p:cNvPr id="14" name="文本框 13">
            <a:extLst>
              <a:ext uri="{FF2B5EF4-FFF2-40B4-BE49-F238E27FC236}">
                <a16:creationId xmlns:a16="http://schemas.microsoft.com/office/drawing/2014/main" id="{A0CF918F-C7CE-4FBA-8BF4-434562D6AD16}"/>
              </a:ext>
            </a:extLst>
          </p:cNvPr>
          <p:cNvSpPr txBox="1"/>
          <p:nvPr/>
        </p:nvSpPr>
        <p:spPr>
          <a:xfrm>
            <a:off x="3209508" y="3125167"/>
            <a:ext cx="2779640" cy="461665"/>
          </a:xfrm>
          <a:prstGeom prst="rect">
            <a:avLst/>
          </a:prstGeom>
          <a:noFill/>
        </p:spPr>
        <p:txBody>
          <a:bodyPr vert="horz" wrap="square" rtlCol="0">
            <a:spAutoFit/>
          </a:bodyPr>
          <a:lstStyle/>
          <a:p>
            <a:r>
              <a:rPr lang="en-US" altLang="zh-CN" sz="2400" dirty="0">
                <a:solidFill>
                  <a:schemeClr val="bg1"/>
                </a:solidFill>
                <a:latin typeface="字魂49号-逍遥行书" panose="00000500000000000000" pitchFamily="2" charset="-122"/>
                <a:ea typeface="字魂49号-逍遥行书" panose="00000500000000000000" pitchFamily="2" charset="-122"/>
                <a:cs typeface="+mn-ea"/>
                <a:sym typeface="+mn-lt"/>
              </a:rPr>
              <a:t>Title Text Here</a:t>
            </a:r>
            <a:endParaRPr lang="zh-CN" altLang="en-US" sz="2400" dirty="0">
              <a:solidFill>
                <a:schemeClr val="bg1"/>
              </a:solidFill>
              <a:latin typeface="字魂49号-逍遥行书" panose="00000500000000000000" pitchFamily="2" charset="-122"/>
              <a:ea typeface="字魂49号-逍遥行书" panose="00000500000000000000" pitchFamily="2" charset="-122"/>
              <a:cs typeface="+mn-ea"/>
              <a:sym typeface="+mn-lt"/>
            </a:endParaRPr>
          </a:p>
        </p:txBody>
      </p:sp>
      <p:sp>
        <p:nvSpPr>
          <p:cNvPr id="18" name="文本框 17">
            <a:extLst>
              <a:ext uri="{FF2B5EF4-FFF2-40B4-BE49-F238E27FC236}">
                <a16:creationId xmlns:a16="http://schemas.microsoft.com/office/drawing/2014/main" id="{1940ED16-BD19-42EF-830C-D8EE118AF79D}"/>
              </a:ext>
            </a:extLst>
          </p:cNvPr>
          <p:cNvSpPr txBox="1"/>
          <p:nvPr/>
        </p:nvSpPr>
        <p:spPr>
          <a:xfrm>
            <a:off x="3209508" y="3937658"/>
            <a:ext cx="3176736" cy="584775"/>
          </a:xfrm>
          <a:prstGeom prst="rect">
            <a:avLst/>
          </a:prstGeom>
          <a:noFill/>
        </p:spPr>
        <p:txBody>
          <a:bodyPr vert="horz" wrap="square" rtlCol="0">
            <a:spAutoFit/>
          </a:bodyPr>
          <a:lstStyle/>
          <a:p>
            <a:r>
              <a:rPr lang="zh-CN" altLang="en-US" sz="32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中秋故事</a:t>
            </a:r>
          </a:p>
        </p:txBody>
      </p:sp>
      <p:sp>
        <p:nvSpPr>
          <p:cNvPr id="19" name="文本框 18">
            <a:extLst>
              <a:ext uri="{FF2B5EF4-FFF2-40B4-BE49-F238E27FC236}">
                <a16:creationId xmlns:a16="http://schemas.microsoft.com/office/drawing/2014/main" id="{517EA0CB-8C31-4634-9FA4-C475B8967DBC}"/>
              </a:ext>
            </a:extLst>
          </p:cNvPr>
          <p:cNvSpPr txBox="1"/>
          <p:nvPr/>
        </p:nvSpPr>
        <p:spPr>
          <a:xfrm>
            <a:off x="3246332" y="4296425"/>
            <a:ext cx="2779640" cy="461665"/>
          </a:xfrm>
          <a:prstGeom prst="rect">
            <a:avLst/>
          </a:prstGeom>
          <a:noFill/>
        </p:spPr>
        <p:txBody>
          <a:bodyPr vert="horz" wrap="square" rtlCol="0">
            <a:spAutoFit/>
          </a:bodyPr>
          <a:lstStyle/>
          <a:p>
            <a:r>
              <a:rPr lang="en-US" altLang="zh-CN" sz="2400" dirty="0">
                <a:solidFill>
                  <a:schemeClr val="bg1"/>
                </a:solidFill>
                <a:latin typeface="字魂49号-逍遥行书" panose="00000500000000000000" pitchFamily="2" charset="-122"/>
                <a:ea typeface="字魂49号-逍遥行书" panose="00000500000000000000" pitchFamily="2" charset="-122"/>
                <a:cs typeface="+mn-ea"/>
                <a:sym typeface="+mn-lt"/>
              </a:rPr>
              <a:t>Title Text Here</a:t>
            </a:r>
            <a:endParaRPr lang="zh-CN" altLang="en-US" sz="2400" dirty="0">
              <a:solidFill>
                <a:schemeClr val="bg1"/>
              </a:solidFill>
              <a:latin typeface="字魂49号-逍遥行书" panose="00000500000000000000" pitchFamily="2" charset="-122"/>
              <a:ea typeface="字魂49号-逍遥行书" panose="00000500000000000000" pitchFamily="2" charset="-122"/>
              <a:cs typeface="+mn-ea"/>
              <a:sym typeface="+mn-lt"/>
            </a:endParaRPr>
          </a:p>
        </p:txBody>
      </p:sp>
      <p:sp>
        <p:nvSpPr>
          <p:cNvPr id="22" name="文本框 21">
            <a:extLst>
              <a:ext uri="{FF2B5EF4-FFF2-40B4-BE49-F238E27FC236}">
                <a16:creationId xmlns:a16="http://schemas.microsoft.com/office/drawing/2014/main" id="{28C2A604-E21F-4DBE-9CE9-7CA480F99AF8}"/>
              </a:ext>
            </a:extLst>
          </p:cNvPr>
          <p:cNvSpPr txBox="1"/>
          <p:nvPr/>
        </p:nvSpPr>
        <p:spPr>
          <a:xfrm>
            <a:off x="6875490" y="2778688"/>
            <a:ext cx="3176736" cy="584775"/>
          </a:xfrm>
          <a:prstGeom prst="rect">
            <a:avLst/>
          </a:prstGeom>
          <a:noFill/>
        </p:spPr>
        <p:txBody>
          <a:bodyPr vert="horz" wrap="square" rtlCol="0">
            <a:spAutoFit/>
          </a:bodyPr>
          <a:lstStyle/>
          <a:p>
            <a:r>
              <a:rPr lang="zh-CN" altLang="en-US" sz="32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中秋习俗</a:t>
            </a:r>
          </a:p>
        </p:txBody>
      </p:sp>
      <p:sp>
        <p:nvSpPr>
          <p:cNvPr id="23" name="文本框 22">
            <a:extLst>
              <a:ext uri="{FF2B5EF4-FFF2-40B4-BE49-F238E27FC236}">
                <a16:creationId xmlns:a16="http://schemas.microsoft.com/office/drawing/2014/main" id="{C082383F-5280-48C0-A6B9-3BD8B02BD3C9}"/>
              </a:ext>
            </a:extLst>
          </p:cNvPr>
          <p:cNvSpPr txBox="1"/>
          <p:nvPr/>
        </p:nvSpPr>
        <p:spPr>
          <a:xfrm>
            <a:off x="6912314" y="3137455"/>
            <a:ext cx="2779640" cy="461665"/>
          </a:xfrm>
          <a:prstGeom prst="rect">
            <a:avLst/>
          </a:prstGeom>
          <a:noFill/>
        </p:spPr>
        <p:txBody>
          <a:bodyPr vert="horz" wrap="square" rtlCol="0">
            <a:spAutoFit/>
          </a:bodyPr>
          <a:lstStyle/>
          <a:p>
            <a:r>
              <a:rPr lang="en-US" altLang="zh-CN" sz="2400" dirty="0">
                <a:solidFill>
                  <a:schemeClr val="bg1"/>
                </a:solidFill>
                <a:latin typeface="字魂49号-逍遥行书" panose="00000500000000000000" pitchFamily="2" charset="-122"/>
                <a:ea typeface="字魂49号-逍遥行书" panose="00000500000000000000" pitchFamily="2" charset="-122"/>
                <a:cs typeface="+mn-ea"/>
                <a:sym typeface="+mn-lt"/>
              </a:rPr>
              <a:t>Title Text Here</a:t>
            </a:r>
            <a:endParaRPr lang="zh-CN" altLang="en-US" sz="2400" dirty="0">
              <a:solidFill>
                <a:schemeClr val="bg1"/>
              </a:solidFill>
              <a:latin typeface="字魂49号-逍遥行书" panose="00000500000000000000" pitchFamily="2" charset="-122"/>
              <a:ea typeface="字魂49号-逍遥行书" panose="00000500000000000000" pitchFamily="2" charset="-122"/>
              <a:cs typeface="+mn-ea"/>
              <a:sym typeface="+mn-lt"/>
            </a:endParaRPr>
          </a:p>
        </p:txBody>
      </p:sp>
      <p:sp>
        <p:nvSpPr>
          <p:cNvPr id="25" name="文本框 24">
            <a:extLst>
              <a:ext uri="{FF2B5EF4-FFF2-40B4-BE49-F238E27FC236}">
                <a16:creationId xmlns:a16="http://schemas.microsoft.com/office/drawing/2014/main" id="{7C433714-BEDA-4666-9526-2A6008D29436}"/>
              </a:ext>
            </a:extLst>
          </p:cNvPr>
          <p:cNvSpPr txBox="1"/>
          <p:nvPr/>
        </p:nvSpPr>
        <p:spPr>
          <a:xfrm>
            <a:off x="6960642" y="3926906"/>
            <a:ext cx="3176736" cy="584775"/>
          </a:xfrm>
          <a:prstGeom prst="rect">
            <a:avLst/>
          </a:prstGeom>
          <a:noFill/>
        </p:spPr>
        <p:txBody>
          <a:bodyPr vert="horz" wrap="square" rtlCol="0">
            <a:spAutoFit/>
          </a:bodyPr>
          <a:lstStyle/>
          <a:p>
            <a:r>
              <a:rPr lang="zh-CN" altLang="en-US" sz="32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中秋诗词</a:t>
            </a:r>
          </a:p>
        </p:txBody>
      </p:sp>
      <p:sp>
        <p:nvSpPr>
          <p:cNvPr id="26" name="文本框 25">
            <a:extLst>
              <a:ext uri="{FF2B5EF4-FFF2-40B4-BE49-F238E27FC236}">
                <a16:creationId xmlns:a16="http://schemas.microsoft.com/office/drawing/2014/main" id="{301A2614-6538-457B-B893-62E538601403}"/>
              </a:ext>
            </a:extLst>
          </p:cNvPr>
          <p:cNvSpPr txBox="1"/>
          <p:nvPr/>
        </p:nvSpPr>
        <p:spPr>
          <a:xfrm>
            <a:off x="6997466" y="4285673"/>
            <a:ext cx="2779640" cy="461665"/>
          </a:xfrm>
          <a:prstGeom prst="rect">
            <a:avLst/>
          </a:prstGeom>
          <a:noFill/>
        </p:spPr>
        <p:txBody>
          <a:bodyPr vert="horz" wrap="square" rtlCol="0">
            <a:spAutoFit/>
          </a:bodyPr>
          <a:lstStyle/>
          <a:p>
            <a:r>
              <a:rPr lang="en-US" altLang="zh-CN" sz="2400" dirty="0">
                <a:solidFill>
                  <a:schemeClr val="bg1"/>
                </a:solidFill>
                <a:latin typeface="字魂49号-逍遥行书" panose="00000500000000000000" pitchFamily="2" charset="-122"/>
                <a:ea typeface="字魂49号-逍遥行书" panose="00000500000000000000" pitchFamily="2" charset="-122"/>
                <a:cs typeface="+mn-ea"/>
                <a:sym typeface="+mn-lt"/>
              </a:rPr>
              <a:t>Title Text Here</a:t>
            </a:r>
            <a:endParaRPr lang="zh-CN" altLang="en-US" sz="2400" dirty="0">
              <a:solidFill>
                <a:schemeClr val="bg1"/>
              </a:solidFill>
              <a:latin typeface="字魂49号-逍遥行书" panose="00000500000000000000" pitchFamily="2" charset="-122"/>
              <a:ea typeface="字魂49号-逍遥行书" panose="00000500000000000000" pitchFamily="2" charset="-122"/>
              <a:cs typeface="+mn-ea"/>
              <a:sym typeface="+mn-lt"/>
            </a:endParaRPr>
          </a:p>
        </p:txBody>
      </p:sp>
      <p:pic>
        <p:nvPicPr>
          <p:cNvPr id="10" name="图片 9">
            <a:extLst>
              <a:ext uri="{FF2B5EF4-FFF2-40B4-BE49-F238E27FC236}">
                <a16:creationId xmlns:a16="http://schemas.microsoft.com/office/drawing/2014/main" id="{7502954B-11A4-42A2-AACB-5B52C7748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4788" y="1971838"/>
            <a:ext cx="670754" cy="670754"/>
          </a:xfrm>
          <a:prstGeom prst="rect">
            <a:avLst/>
          </a:prstGeom>
        </p:spPr>
      </p:pic>
      <p:pic>
        <p:nvPicPr>
          <p:cNvPr id="30" name="图片 29">
            <a:extLst>
              <a:ext uri="{FF2B5EF4-FFF2-40B4-BE49-F238E27FC236}">
                <a16:creationId xmlns:a16="http://schemas.microsoft.com/office/drawing/2014/main" id="{38D07814-EFB1-4EA2-BF31-7D30E12C57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4793" y="0"/>
            <a:ext cx="4491948" cy="4491948"/>
          </a:xfrm>
          <a:prstGeom prst="rect">
            <a:avLst/>
          </a:prstGeom>
        </p:spPr>
      </p:pic>
      <p:pic>
        <p:nvPicPr>
          <p:cNvPr id="32" name="图片 31">
            <a:extLst>
              <a:ext uri="{FF2B5EF4-FFF2-40B4-BE49-F238E27FC236}">
                <a16:creationId xmlns:a16="http://schemas.microsoft.com/office/drawing/2014/main" id="{345045BD-7D83-4C45-BDE7-9BD71C7071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723" y="2766400"/>
            <a:ext cx="4561433" cy="4561433"/>
          </a:xfrm>
          <a:prstGeom prst="rect">
            <a:avLst/>
          </a:prstGeom>
        </p:spPr>
      </p:pic>
    </p:spTree>
    <p:extLst>
      <p:ext uri="{BB962C8B-B14F-4D97-AF65-F5344CB8AC3E}">
        <p14:creationId xmlns:p14="http://schemas.microsoft.com/office/powerpoint/2010/main" val="128905865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0-#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250" fill="hold"/>
                                        <p:tgtEl>
                                          <p:spTgt spid="22"/>
                                        </p:tgtEl>
                                        <p:attrNameLst>
                                          <p:attrName>ppt_x</p:attrName>
                                        </p:attrNameLst>
                                      </p:cBhvr>
                                      <p:tavLst>
                                        <p:tav tm="0">
                                          <p:val>
                                            <p:strVal val="1+#ppt_w/2"/>
                                          </p:val>
                                        </p:tav>
                                        <p:tav tm="100000">
                                          <p:val>
                                            <p:strVal val="#ppt_x"/>
                                          </p:val>
                                        </p:tav>
                                      </p:tavLst>
                                    </p:anim>
                                    <p:anim calcmode="lin" valueType="num">
                                      <p:cBhvr additive="base">
                                        <p:cTn id="28" dur="25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250" fill="hold"/>
                                        <p:tgtEl>
                                          <p:spTgt spid="23"/>
                                        </p:tgtEl>
                                        <p:attrNameLst>
                                          <p:attrName>ppt_x</p:attrName>
                                        </p:attrNameLst>
                                      </p:cBhvr>
                                      <p:tavLst>
                                        <p:tav tm="0">
                                          <p:val>
                                            <p:strVal val="1+#ppt_w/2"/>
                                          </p:val>
                                        </p:tav>
                                        <p:tav tm="100000">
                                          <p:val>
                                            <p:strVal val="#ppt_x"/>
                                          </p:val>
                                        </p:tav>
                                      </p:tavLst>
                                    </p:anim>
                                    <p:anim calcmode="lin" valueType="num">
                                      <p:cBhvr additive="base">
                                        <p:cTn id="32" dur="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0-#ppt_w/2"/>
                                          </p:val>
                                        </p:tav>
                                        <p:tav tm="100000">
                                          <p:val>
                                            <p:strVal val="#ppt_x"/>
                                          </p:val>
                                        </p:tav>
                                      </p:tavLst>
                                    </p:anim>
                                    <p:anim calcmode="lin" valueType="num">
                                      <p:cBhvr additive="base">
                                        <p:cTn id="38" dur="500" fill="hold"/>
                                        <p:tgtEl>
                                          <p:spTgt spid="18"/>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1+#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1+#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up)">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1000" fill="hold"/>
                                        <p:tgtEl>
                                          <p:spTgt spid="32"/>
                                        </p:tgtEl>
                                        <p:attrNameLst>
                                          <p:attrName>ppt_w</p:attrName>
                                        </p:attrNameLst>
                                      </p:cBhvr>
                                      <p:tavLst>
                                        <p:tav tm="0">
                                          <p:val>
                                            <p:fltVal val="0"/>
                                          </p:val>
                                        </p:tav>
                                        <p:tav tm="100000">
                                          <p:val>
                                            <p:strVal val="#ppt_w"/>
                                          </p:val>
                                        </p:tav>
                                      </p:tavLst>
                                    </p:anim>
                                    <p:anim calcmode="lin" valueType="num">
                                      <p:cBhvr>
                                        <p:cTn id="63" dur="1000" fill="hold"/>
                                        <p:tgtEl>
                                          <p:spTgt spid="32"/>
                                        </p:tgtEl>
                                        <p:attrNameLst>
                                          <p:attrName>ppt_h</p:attrName>
                                        </p:attrNameLst>
                                      </p:cBhvr>
                                      <p:tavLst>
                                        <p:tav tm="0">
                                          <p:val>
                                            <p:fltVal val="0"/>
                                          </p:val>
                                        </p:tav>
                                        <p:tav tm="100000">
                                          <p:val>
                                            <p:strVal val="#ppt_h"/>
                                          </p:val>
                                        </p:tav>
                                      </p:tavLst>
                                    </p:anim>
                                    <p:anim calcmode="lin" valueType="num">
                                      <p:cBhvr>
                                        <p:cTn id="64" dur="1000" fill="hold"/>
                                        <p:tgtEl>
                                          <p:spTgt spid="32"/>
                                        </p:tgtEl>
                                        <p:attrNameLst>
                                          <p:attrName>style.rotation</p:attrName>
                                        </p:attrNameLst>
                                      </p:cBhvr>
                                      <p:tavLst>
                                        <p:tav tm="0">
                                          <p:val>
                                            <p:fltVal val="90"/>
                                          </p:val>
                                        </p:tav>
                                        <p:tav tm="100000">
                                          <p:val>
                                            <p:fltVal val="0"/>
                                          </p:val>
                                        </p:tav>
                                      </p:tavLst>
                                    </p:anim>
                                    <p:animEffect transition="in" filter="fade">
                                      <p:cBhvr>
                                        <p:cTn id="65"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P spid="19" grpId="0"/>
      <p:bldP spid="22" grpId="0"/>
      <p:bldP spid="23"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CB4B6E-F6A3-4446-BF0B-66568A79DF90}"/>
              </a:ext>
            </a:extLst>
          </p:cNvPr>
          <p:cNvPicPr>
            <a:picLocks noChangeAspect="1"/>
          </p:cNvPicPr>
          <p:nvPr/>
        </p:nvPicPr>
        <p:blipFill rotWithShape="1">
          <a:blip r:embed="rId3">
            <a:extLst>
              <a:ext uri="{28A0092B-C50C-407E-A947-70E740481C1C}">
                <a14:useLocalDpi xmlns:a14="http://schemas.microsoft.com/office/drawing/2010/main" val="0"/>
              </a:ext>
            </a:extLst>
          </a:blip>
          <a:srcRect l="3660" t="-138" r="31616" b="138"/>
          <a:stretch/>
        </p:blipFill>
        <p:spPr>
          <a:xfrm>
            <a:off x="0" y="-9459"/>
            <a:ext cx="12192000" cy="6867460"/>
          </a:xfrm>
          <a:prstGeom prst="rect">
            <a:avLst/>
          </a:prstGeom>
        </p:spPr>
      </p:pic>
      <p:pic>
        <p:nvPicPr>
          <p:cNvPr id="8" name="图片 7">
            <a:extLst>
              <a:ext uri="{FF2B5EF4-FFF2-40B4-BE49-F238E27FC236}">
                <a16:creationId xmlns:a16="http://schemas.microsoft.com/office/drawing/2014/main" id="{CC6E4D67-14D7-48E0-B804-63CB3EE410B9}"/>
              </a:ext>
            </a:extLst>
          </p:cNvPr>
          <p:cNvPicPr>
            <a:picLocks noChangeAspect="1"/>
          </p:cNvPicPr>
          <p:nvPr/>
        </p:nvPicPr>
        <p:blipFill rotWithShape="1">
          <a:blip r:embed="rId4">
            <a:extLst>
              <a:ext uri="{28A0092B-C50C-407E-A947-70E740481C1C}">
                <a14:useLocalDpi xmlns:a14="http://schemas.microsoft.com/office/drawing/2010/main" val="0"/>
              </a:ext>
            </a:extLst>
          </a:blip>
          <a:srcRect b="31013"/>
          <a:stretch/>
        </p:blipFill>
        <p:spPr>
          <a:xfrm>
            <a:off x="2600287" y="-9459"/>
            <a:ext cx="8167874" cy="5634755"/>
          </a:xfrm>
          <a:prstGeom prst="rect">
            <a:avLst/>
          </a:prstGeom>
        </p:spPr>
      </p:pic>
      <p:grpSp>
        <p:nvGrpSpPr>
          <p:cNvPr id="10" name="组合 9">
            <a:extLst>
              <a:ext uri="{FF2B5EF4-FFF2-40B4-BE49-F238E27FC236}">
                <a16:creationId xmlns:a16="http://schemas.microsoft.com/office/drawing/2014/main" id="{8FE0EE10-0CBA-4913-8FC3-567627C3F0FA}"/>
              </a:ext>
            </a:extLst>
          </p:cNvPr>
          <p:cNvGrpSpPr/>
          <p:nvPr/>
        </p:nvGrpSpPr>
        <p:grpSpPr>
          <a:xfrm>
            <a:off x="4075176" y="2849113"/>
            <a:ext cx="4041647" cy="1150315"/>
            <a:chOff x="3840712" y="2722172"/>
            <a:chExt cx="4041647" cy="1150315"/>
          </a:xfrm>
        </p:grpSpPr>
        <p:pic>
          <p:nvPicPr>
            <p:cNvPr id="3" name="图片 2">
              <a:extLst>
                <a:ext uri="{FF2B5EF4-FFF2-40B4-BE49-F238E27FC236}">
                  <a16:creationId xmlns:a16="http://schemas.microsoft.com/office/drawing/2014/main" id="{6785B9CA-E268-4104-B681-ECF885F6B306}"/>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4" name="文本框 3">
              <a:extLst>
                <a:ext uri="{FF2B5EF4-FFF2-40B4-BE49-F238E27FC236}">
                  <a16:creationId xmlns:a16="http://schemas.microsoft.com/office/drawing/2014/main" id="{90B6DF14-03D5-45D3-84C7-05CDB9822F9D}"/>
                </a:ext>
              </a:extLst>
            </p:cNvPr>
            <p:cNvSpPr txBox="1"/>
            <p:nvPr/>
          </p:nvSpPr>
          <p:spPr>
            <a:xfrm>
              <a:off x="4078149" y="2789498"/>
              <a:ext cx="3804210" cy="1015663"/>
            </a:xfrm>
            <a:prstGeom prst="rect">
              <a:avLst/>
            </a:prstGeom>
            <a:noFill/>
          </p:spPr>
          <p:txBody>
            <a:bodyPr wrap="square" rtlCol="0">
              <a:spAutoFit/>
            </a:bodyPr>
            <a:lstStyle/>
            <a:p>
              <a:r>
                <a:rPr lang="zh-CN" altLang="en-US" sz="6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中秋起源</a:t>
              </a:r>
            </a:p>
          </p:txBody>
        </p:sp>
        <p:pic>
          <p:nvPicPr>
            <p:cNvPr id="5" name="图片 4">
              <a:extLst>
                <a:ext uri="{FF2B5EF4-FFF2-40B4-BE49-F238E27FC236}">
                  <a16:creationId xmlns:a16="http://schemas.microsoft.com/office/drawing/2014/main" id="{D7120C78-6F6B-45D7-92D3-BD6950D0E378}"/>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pic>
        <p:nvPicPr>
          <p:cNvPr id="6" name="图片 5">
            <a:extLst>
              <a:ext uri="{FF2B5EF4-FFF2-40B4-BE49-F238E27FC236}">
                <a16:creationId xmlns:a16="http://schemas.microsoft.com/office/drawing/2014/main" id="{E59929CB-4725-46DA-BB97-43B26892F7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1446" y="4751374"/>
            <a:ext cx="670754" cy="670754"/>
          </a:xfrm>
          <a:prstGeom prst="rect">
            <a:avLst/>
          </a:prstGeom>
        </p:spPr>
      </p:pic>
      <p:sp>
        <p:nvSpPr>
          <p:cNvPr id="9" name="文本框 8">
            <a:extLst>
              <a:ext uri="{FF2B5EF4-FFF2-40B4-BE49-F238E27FC236}">
                <a16:creationId xmlns:a16="http://schemas.microsoft.com/office/drawing/2014/main" id="{7D03C287-03B6-4507-890A-A3928ADDC6C7}"/>
              </a:ext>
            </a:extLst>
          </p:cNvPr>
          <p:cNvSpPr txBox="1"/>
          <p:nvPr/>
        </p:nvSpPr>
        <p:spPr>
          <a:xfrm>
            <a:off x="4625157" y="3932772"/>
            <a:ext cx="2941686" cy="707886"/>
          </a:xfrm>
          <a:prstGeom prst="rect">
            <a:avLst/>
          </a:prstGeom>
          <a:noFill/>
        </p:spPr>
        <p:txBody>
          <a:bodyPr vert="horz" wrap="square" rtlCol="0">
            <a:spAutoFit/>
          </a:bodyPr>
          <a:lstStyle/>
          <a:p>
            <a:r>
              <a:rPr lang="en-US" altLang="zh-CN" sz="4000" dirty="0">
                <a:solidFill>
                  <a:schemeClr val="bg1"/>
                </a:solidFill>
                <a:latin typeface="字魂49号-逍遥行书" panose="00000500000000000000" pitchFamily="2" charset="-122"/>
                <a:ea typeface="字魂49号-逍遥行书" panose="00000500000000000000" pitchFamily="2" charset="-122"/>
                <a:cs typeface="+mn-ea"/>
                <a:sym typeface="+mn-lt"/>
              </a:rPr>
              <a:t>Title Text Here</a:t>
            </a:r>
            <a:endParaRPr lang="zh-CN" altLang="en-US" sz="4000" dirty="0">
              <a:solidFill>
                <a:schemeClr val="bg1"/>
              </a:solidFill>
              <a:latin typeface="字魂49号-逍遥行书" panose="00000500000000000000" pitchFamily="2" charset="-122"/>
              <a:ea typeface="字魂49号-逍遥行书" panose="00000500000000000000" pitchFamily="2" charset="-122"/>
              <a:cs typeface="+mn-ea"/>
              <a:sym typeface="+mn-lt"/>
            </a:endParaRPr>
          </a:p>
        </p:txBody>
      </p:sp>
    </p:spTree>
    <p:extLst>
      <p:ext uri="{BB962C8B-B14F-4D97-AF65-F5344CB8AC3E}">
        <p14:creationId xmlns:p14="http://schemas.microsoft.com/office/powerpoint/2010/main" val="3257747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grpId="1"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fltVal val="0"/>
                                          </p:val>
                                        </p:tav>
                                        <p:tav tm="100000">
                                          <p:val>
                                            <p:strVal val="#ppt_w"/>
                                          </p:val>
                                        </p:tav>
                                      </p:tavLst>
                                    </p:anim>
                                    <p:anim calcmode="lin" valueType="num">
                                      <p:cBhvr>
                                        <p:cTn id="19" dur="1000" fill="hold"/>
                                        <p:tgtEl>
                                          <p:spTgt spid="9"/>
                                        </p:tgtEl>
                                        <p:attrNameLst>
                                          <p:attrName>ppt_h</p:attrName>
                                        </p:attrNameLst>
                                      </p:cBhvr>
                                      <p:tavLst>
                                        <p:tav tm="0">
                                          <p:val>
                                            <p:fltVal val="0"/>
                                          </p:val>
                                        </p:tav>
                                        <p:tav tm="100000">
                                          <p:val>
                                            <p:strVal val="#ppt_h"/>
                                          </p:val>
                                        </p:tav>
                                      </p:tavLst>
                                    </p:anim>
                                    <p:anim calcmode="lin" valueType="num">
                                      <p:cBhvr>
                                        <p:cTn id="20"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9"/>
                                        </p:tgtEl>
                                        <p:attrNameLst>
                                          <p:attrName>ppt_y</p:attrName>
                                        </p:attrNameLst>
                                      </p:cBhvr>
                                      <p:tavLst>
                                        <p:tav tm="0" fmla="#ppt_y+(sin(-2*pi*(1-$))*-#ppt_x+cos(-2*pi*(1-$))*(1-#ppt_y))*(1-$)">
                                          <p:val>
                                            <p:fltVal val="0"/>
                                          </p:val>
                                        </p:tav>
                                        <p:tav tm="100000">
                                          <p:val>
                                            <p:fltVal val="1"/>
                                          </p:val>
                                        </p:tav>
                                      </p:tavLst>
                                    </p:anim>
                                  </p:childTnLst>
                                </p:cTn>
                              </p:par>
                              <p:par>
                                <p:cTn id="22" presetID="15"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AA24F-FE6F-42FB-9EB2-C5144F15DD5E}"/>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052" r="31992" b="6052"/>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14A59BEB-4958-4D83-839B-0C090EED2B08}"/>
              </a:ext>
            </a:extLst>
          </p:cNvPr>
          <p:cNvGrpSpPr/>
          <p:nvPr/>
        </p:nvGrpSpPr>
        <p:grpSpPr>
          <a:xfrm>
            <a:off x="569784" y="351488"/>
            <a:ext cx="2787084" cy="793247"/>
            <a:chOff x="3840712" y="2722172"/>
            <a:chExt cx="4041647" cy="1150315"/>
          </a:xfrm>
        </p:grpSpPr>
        <p:pic>
          <p:nvPicPr>
            <p:cNvPr id="5" name="图片 4">
              <a:extLst>
                <a:ext uri="{FF2B5EF4-FFF2-40B4-BE49-F238E27FC236}">
                  <a16:creationId xmlns:a16="http://schemas.microsoft.com/office/drawing/2014/main" id="{B2AE06A2-5C13-4081-AACC-BEDD45969A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6" name="文本框 5">
              <a:extLst>
                <a:ext uri="{FF2B5EF4-FFF2-40B4-BE49-F238E27FC236}">
                  <a16:creationId xmlns:a16="http://schemas.microsoft.com/office/drawing/2014/main" id="{E09DD15D-2251-4C86-8F11-2326AF6A1869}"/>
                </a:ext>
              </a:extLst>
            </p:cNvPr>
            <p:cNvSpPr txBox="1"/>
            <p:nvPr/>
          </p:nvSpPr>
          <p:spPr>
            <a:xfrm>
              <a:off x="4078148" y="2789497"/>
              <a:ext cx="3804211" cy="1026530"/>
            </a:xfrm>
            <a:prstGeom prst="rect">
              <a:avLst/>
            </a:prstGeom>
            <a:noFill/>
          </p:spPr>
          <p:txBody>
            <a:bodyPr wrap="square" rtlCol="0">
              <a:spAutoFit/>
            </a:bodyPr>
            <a:lstStyle/>
            <a:p>
              <a:r>
                <a:rPr lang="zh-CN" altLang="en-US" sz="4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中秋起源</a:t>
              </a:r>
            </a:p>
          </p:txBody>
        </p:sp>
        <p:pic>
          <p:nvPicPr>
            <p:cNvPr id="7" name="图片 6">
              <a:extLst>
                <a:ext uri="{FF2B5EF4-FFF2-40B4-BE49-F238E27FC236}">
                  <a16:creationId xmlns:a16="http://schemas.microsoft.com/office/drawing/2014/main" id="{FAED6D5B-3C1C-4731-94E0-6C4B118776A4}"/>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sp>
        <p:nvSpPr>
          <p:cNvPr id="12" name="矩形 11">
            <a:extLst>
              <a:ext uri="{FF2B5EF4-FFF2-40B4-BE49-F238E27FC236}">
                <a16:creationId xmlns:a16="http://schemas.microsoft.com/office/drawing/2014/main" id="{EFCFA6C3-B794-4E7E-8F61-4D1EFD77BCFF}"/>
              </a:ext>
            </a:extLst>
          </p:cNvPr>
          <p:cNvSpPr/>
          <p:nvPr/>
        </p:nvSpPr>
        <p:spPr>
          <a:xfrm>
            <a:off x="716150" y="2779146"/>
            <a:ext cx="3628989" cy="2640146"/>
          </a:xfrm>
          <a:prstGeom prst="rect">
            <a:avLst/>
          </a:prstGeom>
        </p:spPr>
        <p:txBody>
          <a:bodyPr wrap="square">
            <a:spAutoFit/>
          </a:bodyPr>
          <a:lstStyle/>
          <a:p>
            <a:pPr>
              <a:lnSpc>
                <a:spcPct val="150000"/>
              </a:lnSpc>
            </a:pPr>
            <a:r>
              <a:rPr lang="zh-CN" altLang="en-US" sz="16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中秋节始于唐朝初年，盛行于宋朝，至明清时，已成为与春节齐名的中国传统节日之一。受中华文化的影响，中秋节也是东亚和东南亚一些国家尤其是当地的华人华侨的传统节日。</a:t>
            </a:r>
          </a:p>
        </p:txBody>
      </p:sp>
      <p:sp>
        <p:nvSpPr>
          <p:cNvPr id="16" name="TextBox 31">
            <a:extLst>
              <a:ext uri="{FF2B5EF4-FFF2-40B4-BE49-F238E27FC236}">
                <a16:creationId xmlns:a16="http://schemas.microsoft.com/office/drawing/2014/main" id="{F7BAC75D-FA3E-4D82-8A96-92E7537FD1B1}"/>
              </a:ext>
            </a:extLst>
          </p:cNvPr>
          <p:cNvSpPr txBox="1"/>
          <p:nvPr/>
        </p:nvSpPr>
        <p:spPr>
          <a:xfrm>
            <a:off x="951237" y="1872401"/>
            <a:ext cx="2789555" cy="459105"/>
          </a:xfrm>
          <a:prstGeom prst="rect">
            <a:avLst/>
          </a:prstGeom>
          <a:noFill/>
          <a:effectLst/>
        </p:spPr>
        <p:txBody>
          <a:bodyPr wrap="square" lIns="91438" tIns="45719" rIns="91438" bIns="45719"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ctr" defTabSz="913765"/>
            <a:r>
              <a:rPr lang="zh-CN" altLang="en-US" sz="2400" b="1" dirty="0">
                <a:effectLst/>
                <a:latin typeface="字魂49号-逍遥行书" panose="00000500000000000000" pitchFamily="2" charset="-122"/>
                <a:ea typeface="字魂49号-逍遥行书" panose="00000500000000000000" pitchFamily="2" charset="-122"/>
                <a:cs typeface="+mn-ea"/>
                <a:sym typeface="+mn-lt"/>
              </a:rPr>
              <a:t>中秋节</a:t>
            </a:r>
          </a:p>
        </p:txBody>
      </p:sp>
      <p:sp>
        <p:nvSpPr>
          <p:cNvPr id="20" name="TextBox 31">
            <a:extLst>
              <a:ext uri="{FF2B5EF4-FFF2-40B4-BE49-F238E27FC236}">
                <a16:creationId xmlns:a16="http://schemas.microsoft.com/office/drawing/2014/main" id="{384B5891-47EA-46F6-9D83-30D39DF7D7D4}"/>
              </a:ext>
            </a:extLst>
          </p:cNvPr>
          <p:cNvSpPr txBox="1"/>
          <p:nvPr/>
        </p:nvSpPr>
        <p:spPr>
          <a:xfrm>
            <a:off x="8686295" y="1872401"/>
            <a:ext cx="2789555" cy="459105"/>
          </a:xfrm>
          <a:prstGeom prst="rect">
            <a:avLst/>
          </a:prstGeom>
          <a:noFill/>
          <a:effectLst/>
        </p:spPr>
        <p:txBody>
          <a:bodyPr wrap="square" lIns="91438" tIns="45719" rIns="91438" bIns="45719"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ctr" defTabSz="913765"/>
            <a:r>
              <a:rPr lang="zh-CN" altLang="en-US" sz="2400" b="1" dirty="0">
                <a:effectLst/>
                <a:latin typeface="字魂49号-逍遥行书" panose="00000500000000000000" pitchFamily="2" charset="-122"/>
                <a:ea typeface="字魂49号-逍遥行书" panose="00000500000000000000" pitchFamily="2" charset="-122"/>
                <a:cs typeface="+mn-ea"/>
                <a:sym typeface="+mn-lt"/>
              </a:rPr>
              <a:t>中秋节</a:t>
            </a:r>
          </a:p>
        </p:txBody>
      </p:sp>
      <p:sp>
        <p:nvSpPr>
          <p:cNvPr id="21" name="矩形 20">
            <a:extLst>
              <a:ext uri="{FF2B5EF4-FFF2-40B4-BE49-F238E27FC236}">
                <a16:creationId xmlns:a16="http://schemas.microsoft.com/office/drawing/2014/main" id="{8E641538-0288-4318-BE59-33C604D242E1}"/>
              </a:ext>
            </a:extLst>
          </p:cNvPr>
          <p:cNvSpPr/>
          <p:nvPr/>
        </p:nvSpPr>
        <p:spPr>
          <a:xfrm>
            <a:off x="8070734" y="2575762"/>
            <a:ext cx="3628990" cy="3378808"/>
          </a:xfrm>
          <a:prstGeom prst="rect">
            <a:avLst/>
          </a:prstGeom>
        </p:spPr>
        <p:txBody>
          <a:bodyPr wrap="square" lIns="91438" tIns="45719" rIns="91438" bIns="45719">
            <a:spAutoFit/>
          </a:bodyPr>
          <a:lstStyle/>
          <a:p>
            <a:pPr>
              <a:lnSpc>
                <a:spcPct val="150000"/>
              </a:lnSpc>
            </a:pPr>
            <a:r>
              <a:rPr lang="zh-CN" altLang="en-US" sz="16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节有许多别称：因节期在八月十五，所以称“八月节”、“八月半”；因中秋节的主要活动都是围绕“月”进行的，所以又俗称“月节”“月夕”；中秋节月亮圆满，象征团圆，因而又叫“团圆节”。在唐朝，中秋节还被称为“端正月”。</a:t>
            </a:r>
          </a:p>
        </p:txBody>
      </p:sp>
      <p:pic>
        <p:nvPicPr>
          <p:cNvPr id="23" name="图片 22">
            <a:extLst>
              <a:ext uri="{FF2B5EF4-FFF2-40B4-BE49-F238E27FC236}">
                <a16:creationId xmlns:a16="http://schemas.microsoft.com/office/drawing/2014/main" id="{08547FED-878B-4EE8-9251-25A1B3A736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7920" y="795830"/>
            <a:ext cx="5476160" cy="6062170"/>
          </a:xfrm>
          <a:prstGeom prst="rect">
            <a:avLst/>
          </a:prstGeom>
        </p:spPr>
      </p:pic>
    </p:spTree>
    <p:extLst>
      <p:ext uri="{BB962C8B-B14F-4D97-AF65-F5344CB8AC3E}">
        <p14:creationId xmlns:p14="http://schemas.microsoft.com/office/powerpoint/2010/main" val="2215965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p:tgtEl>
                                          <p:spTgt spid="21"/>
                                        </p:tgtEl>
                                        <p:attrNameLst>
                                          <p:attrName>ppt_y</p:attrName>
                                        </p:attrNameLst>
                                      </p:cBhvr>
                                      <p:tavLst>
                                        <p:tav tm="0">
                                          <p:val>
                                            <p:strVal val="#ppt_y+#ppt_h*1.125000"/>
                                          </p:val>
                                        </p:tav>
                                        <p:tav tm="100000">
                                          <p:val>
                                            <p:strVal val="#ppt_y"/>
                                          </p:val>
                                        </p:tav>
                                      </p:tavLst>
                                    </p:anim>
                                    <p:animEffect transition="in" filter="wipe(up)">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AA24F-FE6F-42FB-9EB2-C5144F15DD5E}"/>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052" r="31992" b="6052"/>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14A59BEB-4958-4D83-839B-0C090EED2B08}"/>
              </a:ext>
            </a:extLst>
          </p:cNvPr>
          <p:cNvGrpSpPr/>
          <p:nvPr/>
        </p:nvGrpSpPr>
        <p:grpSpPr>
          <a:xfrm>
            <a:off x="569784" y="351488"/>
            <a:ext cx="2787084" cy="793247"/>
            <a:chOff x="3840712" y="2722172"/>
            <a:chExt cx="4041647" cy="1150315"/>
          </a:xfrm>
        </p:grpSpPr>
        <p:pic>
          <p:nvPicPr>
            <p:cNvPr id="5" name="图片 4">
              <a:extLst>
                <a:ext uri="{FF2B5EF4-FFF2-40B4-BE49-F238E27FC236}">
                  <a16:creationId xmlns:a16="http://schemas.microsoft.com/office/drawing/2014/main" id="{B2AE06A2-5C13-4081-AACC-BEDD45969A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6" name="文本框 5">
              <a:extLst>
                <a:ext uri="{FF2B5EF4-FFF2-40B4-BE49-F238E27FC236}">
                  <a16:creationId xmlns:a16="http://schemas.microsoft.com/office/drawing/2014/main" id="{E09DD15D-2251-4C86-8F11-2326AF6A1869}"/>
                </a:ext>
              </a:extLst>
            </p:cNvPr>
            <p:cNvSpPr txBox="1"/>
            <p:nvPr/>
          </p:nvSpPr>
          <p:spPr>
            <a:xfrm>
              <a:off x="4078148" y="2789497"/>
              <a:ext cx="3804211" cy="1026530"/>
            </a:xfrm>
            <a:prstGeom prst="rect">
              <a:avLst/>
            </a:prstGeom>
            <a:noFill/>
          </p:spPr>
          <p:txBody>
            <a:bodyPr wrap="square" rtlCol="0">
              <a:spAutoFit/>
            </a:bodyPr>
            <a:lstStyle/>
            <a:p>
              <a:r>
                <a:rPr lang="zh-CN" altLang="en-US" sz="4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中秋起源</a:t>
              </a:r>
            </a:p>
          </p:txBody>
        </p:sp>
        <p:pic>
          <p:nvPicPr>
            <p:cNvPr id="7" name="图片 6">
              <a:extLst>
                <a:ext uri="{FF2B5EF4-FFF2-40B4-BE49-F238E27FC236}">
                  <a16:creationId xmlns:a16="http://schemas.microsoft.com/office/drawing/2014/main" id="{FAED6D5B-3C1C-4731-94E0-6C4B118776A4}"/>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sp>
        <p:nvSpPr>
          <p:cNvPr id="8" name="文本框 7">
            <a:extLst>
              <a:ext uri="{FF2B5EF4-FFF2-40B4-BE49-F238E27FC236}">
                <a16:creationId xmlns:a16="http://schemas.microsoft.com/office/drawing/2014/main" id="{0309E85D-F1C5-457F-BB95-46F8072EC7CF}"/>
              </a:ext>
            </a:extLst>
          </p:cNvPr>
          <p:cNvSpPr txBox="1"/>
          <p:nvPr/>
        </p:nvSpPr>
        <p:spPr>
          <a:xfrm>
            <a:off x="3074937" y="1723772"/>
            <a:ext cx="6586418" cy="2026103"/>
          </a:xfrm>
          <a:prstGeom prst="rect">
            <a:avLst/>
          </a:prstGeom>
          <a:noFill/>
        </p:spPr>
        <p:txBody>
          <a:bodyPr vert="eaVert" wrap="square" rtlCol="0">
            <a:spAutoFit/>
          </a:bodyPr>
          <a:lstStyle/>
          <a:p>
            <a:pPr fontAlgn="auto">
              <a:lnSpc>
                <a:spcPct val="200000"/>
              </a:lnSpc>
            </a:pPr>
            <a:r>
              <a:rPr lang="zh-CN" altLang="en-US" sz="1600" dirty="0">
                <a:solidFill>
                  <a:schemeClr val="bg1"/>
                </a:solidFill>
                <a:latin typeface="字魂49号-逍遥行书" panose="00000500000000000000" pitchFamily="2" charset="-122"/>
                <a:ea typeface="字魂49号-逍遥行书" panose="00000500000000000000" pitchFamily="2" charset="-122"/>
                <a:cs typeface="+mn-ea"/>
                <a:sym typeface="+mn-lt"/>
              </a:rPr>
              <a:t>中秋节自古便有祭月、赏月、拜月、吃月饼、赏桂花、饮桂花酒等习俗，流传至今，经久不息。中秋节以月之圆兆人之团圆，为寄托思念故乡，思念亲人之情，祈盼丰收、幸福，成为丰富多彩、弥足珍贵的文化遗产。中秋节与端午节、春节、清明节并称为中国四大传统节日。</a:t>
            </a:r>
          </a:p>
        </p:txBody>
      </p:sp>
      <p:sp>
        <p:nvSpPr>
          <p:cNvPr id="12" name="TextBox 31">
            <a:extLst>
              <a:ext uri="{FF2B5EF4-FFF2-40B4-BE49-F238E27FC236}">
                <a16:creationId xmlns:a16="http://schemas.microsoft.com/office/drawing/2014/main" id="{5CE68A4D-D808-4479-A6DD-744C9895C79E}"/>
              </a:ext>
            </a:extLst>
          </p:cNvPr>
          <p:cNvSpPr txBox="1"/>
          <p:nvPr/>
        </p:nvSpPr>
        <p:spPr>
          <a:xfrm>
            <a:off x="9661355" y="1723772"/>
            <a:ext cx="678161" cy="1200327"/>
          </a:xfrm>
          <a:prstGeom prst="rect">
            <a:avLst/>
          </a:prstGeom>
          <a:noFill/>
          <a:effectLst/>
        </p:spPr>
        <p:txBody>
          <a:bodyPr wrap="square" lIns="91438" tIns="45719" rIns="91438" bIns="45719"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ctr" defTabSz="913765"/>
            <a:r>
              <a:rPr lang="zh-CN" altLang="en-US" sz="2400" b="1" dirty="0">
                <a:effectLst/>
                <a:latin typeface="字魂49号-逍遥行书" panose="00000500000000000000" pitchFamily="2" charset="-122"/>
                <a:ea typeface="字魂49号-逍遥行书" panose="00000500000000000000" pitchFamily="2" charset="-122"/>
                <a:cs typeface="+mn-ea"/>
                <a:sym typeface="+mn-lt"/>
              </a:rPr>
              <a:t>中秋节</a:t>
            </a:r>
          </a:p>
        </p:txBody>
      </p:sp>
      <p:pic>
        <p:nvPicPr>
          <p:cNvPr id="13" name="图片 12">
            <a:extLst>
              <a:ext uri="{FF2B5EF4-FFF2-40B4-BE49-F238E27FC236}">
                <a16:creationId xmlns:a16="http://schemas.microsoft.com/office/drawing/2014/main" id="{D9CF017C-4F58-4103-A447-47DE275B2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518" y="2450630"/>
            <a:ext cx="6307608" cy="4506898"/>
          </a:xfrm>
          <a:prstGeom prst="rect">
            <a:avLst/>
          </a:prstGeom>
        </p:spPr>
      </p:pic>
    </p:spTree>
    <p:extLst>
      <p:ext uri="{BB962C8B-B14F-4D97-AF65-F5344CB8AC3E}">
        <p14:creationId xmlns:p14="http://schemas.microsoft.com/office/powerpoint/2010/main" val="4230218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ppt_x</p:attrName>
                                        </p:attrNameLst>
                                      </p:cBhvr>
                                      <p:tavLst>
                                        <p:tav tm="0">
                                          <p:val>
                                            <p:strVal val="#ppt_x-.2"/>
                                          </p:val>
                                        </p:tav>
                                        <p:tav tm="100000">
                                          <p:val>
                                            <p:strVal val="#ppt_x"/>
                                          </p:val>
                                        </p:tav>
                                      </p:tavLst>
                                    </p:anim>
                                    <p:anim calcmode="lin" valueType="num">
                                      <p:cBhvr>
                                        <p:cTn id="8"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checkerboard(across)">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AA24F-FE6F-42FB-9EB2-C5144F15DD5E}"/>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052" r="31992" b="6052"/>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14A59BEB-4958-4D83-839B-0C090EED2B08}"/>
              </a:ext>
            </a:extLst>
          </p:cNvPr>
          <p:cNvGrpSpPr/>
          <p:nvPr/>
        </p:nvGrpSpPr>
        <p:grpSpPr>
          <a:xfrm>
            <a:off x="569784" y="351488"/>
            <a:ext cx="2787084" cy="793247"/>
            <a:chOff x="3840712" y="2722172"/>
            <a:chExt cx="4041647" cy="1150315"/>
          </a:xfrm>
        </p:grpSpPr>
        <p:pic>
          <p:nvPicPr>
            <p:cNvPr id="5" name="图片 4">
              <a:extLst>
                <a:ext uri="{FF2B5EF4-FFF2-40B4-BE49-F238E27FC236}">
                  <a16:creationId xmlns:a16="http://schemas.microsoft.com/office/drawing/2014/main" id="{B2AE06A2-5C13-4081-AACC-BEDD45969A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6" name="文本框 5">
              <a:extLst>
                <a:ext uri="{FF2B5EF4-FFF2-40B4-BE49-F238E27FC236}">
                  <a16:creationId xmlns:a16="http://schemas.microsoft.com/office/drawing/2014/main" id="{E09DD15D-2251-4C86-8F11-2326AF6A1869}"/>
                </a:ext>
              </a:extLst>
            </p:cNvPr>
            <p:cNvSpPr txBox="1"/>
            <p:nvPr/>
          </p:nvSpPr>
          <p:spPr>
            <a:xfrm>
              <a:off x="4078148" y="2789497"/>
              <a:ext cx="3804211" cy="1026530"/>
            </a:xfrm>
            <a:prstGeom prst="rect">
              <a:avLst/>
            </a:prstGeom>
            <a:noFill/>
          </p:spPr>
          <p:txBody>
            <a:bodyPr wrap="square" rtlCol="0">
              <a:spAutoFit/>
            </a:bodyPr>
            <a:lstStyle/>
            <a:p>
              <a:r>
                <a:rPr lang="zh-CN" altLang="en-US" sz="4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中秋起源</a:t>
              </a:r>
            </a:p>
          </p:txBody>
        </p:sp>
        <p:pic>
          <p:nvPicPr>
            <p:cNvPr id="7" name="图片 6">
              <a:extLst>
                <a:ext uri="{FF2B5EF4-FFF2-40B4-BE49-F238E27FC236}">
                  <a16:creationId xmlns:a16="http://schemas.microsoft.com/office/drawing/2014/main" id="{FAED6D5B-3C1C-4731-94E0-6C4B118776A4}"/>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sp>
        <p:nvSpPr>
          <p:cNvPr id="8" name="文本框 7">
            <a:extLst>
              <a:ext uri="{FF2B5EF4-FFF2-40B4-BE49-F238E27FC236}">
                <a16:creationId xmlns:a16="http://schemas.microsoft.com/office/drawing/2014/main" id="{7916C001-2A2C-4A52-9893-461112D2A1C8}"/>
              </a:ext>
            </a:extLst>
          </p:cNvPr>
          <p:cNvSpPr txBox="1"/>
          <p:nvPr/>
        </p:nvSpPr>
        <p:spPr>
          <a:xfrm>
            <a:off x="6508183" y="1144735"/>
            <a:ext cx="4903904" cy="153215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“中秋”就是秋天中间的意思，农历的八月是秋季中间的一个月，十五日又是这个月中间的一天，所以中秋节可能是古人“秋报”遗传下来的习俗。</a:t>
            </a:r>
          </a:p>
        </p:txBody>
      </p:sp>
      <p:sp>
        <p:nvSpPr>
          <p:cNvPr id="9" name="文本框 8">
            <a:extLst>
              <a:ext uri="{FF2B5EF4-FFF2-40B4-BE49-F238E27FC236}">
                <a16:creationId xmlns:a16="http://schemas.microsoft.com/office/drawing/2014/main" id="{4E5F5837-5E85-423E-9A62-EB02FD6A030B}"/>
              </a:ext>
            </a:extLst>
          </p:cNvPr>
          <p:cNvSpPr txBox="1"/>
          <p:nvPr/>
        </p:nvSpPr>
        <p:spPr>
          <a:xfrm>
            <a:off x="904916" y="2075003"/>
            <a:ext cx="4903904" cy="153215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“中秋”就是秋天中间的意思，农历的八月是秋季中间的一个月，十五日又是这个月中间的一天，所以中秋节可能是古人“秋报”遗传下来的习俗。</a:t>
            </a:r>
          </a:p>
        </p:txBody>
      </p:sp>
      <p:pic>
        <p:nvPicPr>
          <p:cNvPr id="10" name="图片 9">
            <a:extLst>
              <a:ext uri="{FF2B5EF4-FFF2-40B4-BE49-F238E27FC236}">
                <a16:creationId xmlns:a16="http://schemas.microsoft.com/office/drawing/2014/main" id="{881F5CE1-EBCF-4DDE-B7E4-0A1CB824A2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2778" y="1910810"/>
            <a:ext cx="5494714" cy="5494714"/>
          </a:xfrm>
          <a:prstGeom prst="rect">
            <a:avLst/>
          </a:prstGeom>
        </p:spPr>
      </p:pic>
      <p:sp>
        <p:nvSpPr>
          <p:cNvPr id="11" name="文本框 10">
            <a:extLst>
              <a:ext uri="{FF2B5EF4-FFF2-40B4-BE49-F238E27FC236}">
                <a16:creationId xmlns:a16="http://schemas.microsoft.com/office/drawing/2014/main" id="{6F88045C-A1BB-4A84-B7E4-A7C45B5453CA}"/>
              </a:ext>
            </a:extLst>
          </p:cNvPr>
          <p:cNvSpPr txBox="1"/>
          <p:nvPr/>
        </p:nvSpPr>
        <p:spPr>
          <a:xfrm>
            <a:off x="904916" y="4466501"/>
            <a:ext cx="4903904" cy="153215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“中秋”就是秋天中间的意思，农历的八月是秋季中间的一个月，十五日又是这个月中间的一天，所以中秋节可能是古人“秋报”遗传下来的习俗。</a:t>
            </a:r>
          </a:p>
        </p:txBody>
      </p:sp>
    </p:spTree>
    <p:extLst>
      <p:ext uri="{BB962C8B-B14F-4D97-AF65-F5344CB8AC3E}">
        <p14:creationId xmlns:p14="http://schemas.microsoft.com/office/powerpoint/2010/main" val="273357863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2000"/>
                                        <p:tgtEl>
                                          <p:spTgt spid="9"/>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ox(in)">
                                      <p:cBhvr>
                                        <p:cTn id="13" dur="2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AA24F-FE6F-42FB-9EB2-C5144F15DD5E}"/>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052" r="31992" b="6052"/>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14A59BEB-4958-4D83-839B-0C090EED2B08}"/>
              </a:ext>
            </a:extLst>
          </p:cNvPr>
          <p:cNvGrpSpPr/>
          <p:nvPr/>
        </p:nvGrpSpPr>
        <p:grpSpPr>
          <a:xfrm>
            <a:off x="569784" y="351488"/>
            <a:ext cx="2787084" cy="793247"/>
            <a:chOff x="3840712" y="2722172"/>
            <a:chExt cx="4041647" cy="1150315"/>
          </a:xfrm>
        </p:grpSpPr>
        <p:pic>
          <p:nvPicPr>
            <p:cNvPr id="5" name="图片 4">
              <a:extLst>
                <a:ext uri="{FF2B5EF4-FFF2-40B4-BE49-F238E27FC236}">
                  <a16:creationId xmlns:a16="http://schemas.microsoft.com/office/drawing/2014/main" id="{B2AE06A2-5C13-4081-AACC-BEDD45969A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6" name="文本框 5">
              <a:extLst>
                <a:ext uri="{FF2B5EF4-FFF2-40B4-BE49-F238E27FC236}">
                  <a16:creationId xmlns:a16="http://schemas.microsoft.com/office/drawing/2014/main" id="{E09DD15D-2251-4C86-8F11-2326AF6A1869}"/>
                </a:ext>
              </a:extLst>
            </p:cNvPr>
            <p:cNvSpPr txBox="1"/>
            <p:nvPr/>
          </p:nvSpPr>
          <p:spPr>
            <a:xfrm>
              <a:off x="4078148" y="2789497"/>
              <a:ext cx="3804211" cy="1026530"/>
            </a:xfrm>
            <a:prstGeom prst="rect">
              <a:avLst/>
            </a:prstGeom>
            <a:noFill/>
          </p:spPr>
          <p:txBody>
            <a:bodyPr wrap="square" rtlCol="0">
              <a:spAutoFit/>
            </a:bodyPr>
            <a:lstStyle/>
            <a:p>
              <a:r>
                <a:rPr lang="zh-CN" altLang="en-US" sz="4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中秋起源</a:t>
              </a:r>
            </a:p>
          </p:txBody>
        </p:sp>
        <p:pic>
          <p:nvPicPr>
            <p:cNvPr id="7" name="图片 6">
              <a:extLst>
                <a:ext uri="{FF2B5EF4-FFF2-40B4-BE49-F238E27FC236}">
                  <a16:creationId xmlns:a16="http://schemas.microsoft.com/office/drawing/2014/main" id="{FAED6D5B-3C1C-4731-94E0-6C4B118776A4}"/>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sp>
        <p:nvSpPr>
          <p:cNvPr id="8" name="矩形 7">
            <a:extLst>
              <a:ext uri="{FF2B5EF4-FFF2-40B4-BE49-F238E27FC236}">
                <a16:creationId xmlns:a16="http://schemas.microsoft.com/office/drawing/2014/main" id="{77AE8164-5F9B-4D24-8F38-E705529FB79B}"/>
              </a:ext>
            </a:extLst>
          </p:cNvPr>
          <p:cNvSpPr/>
          <p:nvPr/>
        </p:nvSpPr>
        <p:spPr>
          <a:xfrm>
            <a:off x="6322280" y="906745"/>
            <a:ext cx="1261885" cy="562783"/>
          </a:xfrm>
          <a:prstGeom prst="rect">
            <a:avLst/>
          </a:prstGeom>
        </p:spPr>
        <p:txBody>
          <a:bodyPr wrap="none">
            <a:spAutoFit/>
          </a:bodyPr>
          <a:lstStyle/>
          <a:p>
            <a:pPr algn="r">
              <a:lnSpc>
                <a:spcPct val="200000"/>
              </a:lnSpc>
            </a:pPr>
            <a:r>
              <a:rPr lang="zh-CN" altLang="en-US" b="1" spc="300" dirty="0">
                <a:solidFill>
                  <a:schemeClr val="bg1"/>
                </a:solidFill>
                <a:latin typeface="字魂49号-逍遥行书" panose="00000500000000000000" pitchFamily="2" charset="-122"/>
                <a:ea typeface="字魂49号-逍遥行书" panose="00000500000000000000" pitchFamily="2" charset="-122"/>
                <a:cs typeface="+mn-ea"/>
                <a:sym typeface="+mn-lt"/>
              </a:rPr>
              <a:t>节日别称</a:t>
            </a:r>
          </a:p>
        </p:txBody>
      </p:sp>
      <p:sp>
        <p:nvSpPr>
          <p:cNvPr id="9" name="矩形 8">
            <a:extLst>
              <a:ext uri="{FF2B5EF4-FFF2-40B4-BE49-F238E27FC236}">
                <a16:creationId xmlns:a16="http://schemas.microsoft.com/office/drawing/2014/main" id="{E91560C4-6F48-4F10-8014-D73794F3E44C}"/>
              </a:ext>
            </a:extLst>
          </p:cNvPr>
          <p:cNvSpPr/>
          <p:nvPr/>
        </p:nvSpPr>
        <p:spPr>
          <a:xfrm>
            <a:off x="6322280" y="1424588"/>
            <a:ext cx="5299936" cy="1504579"/>
          </a:xfrm>
          <a:prstGeom prst="rect">
            <a:avLst/>
          </a:prstGeom>
        </p:spPr>
        <p:txBody>
          <a:bodyPr wrap="square">
            <a:spAutoFit/>
          </a:bodyPr>
          <a:lstStyle/>
          <a:p>
            <a:pPr lvl="0">
              <a:lnSpc>
                <a:spcPct val="200000"/>
              </a:lnSpc>
            </a:pP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根据中国的历法，农历八月在秋季中间，为秋季的第二个月，称为“仲秋”，而八月十五又在“仲秋”之中，所以称“中秋”。</a:t>
            </a:r>
            <a:endParaRPr sz="1600" spc="300" dirty="0">
              <a:solidFill>
                <a:schemeClr val="bg1"/>
              </a:solidFill>
              <a:latin typeface="字魂49号-逍遥行书" panose="00000500000000000000" pitchFamily="2" charset="-122"/>
              <a:cs typeface="+mn-ea"/>
              <a:sym typeface="+mn-lt"/>
            </a:endParaRPr>
          </a:p>
        </p:txBody>
      </p:sp>
      <p:sp>
        <p:nvSpPr>
          <p:cNvPr id="10" name="矩形 9">
            <a:extLst>
              <a:ext uri="{FF2B5EF4-FFF2-40B4-BE49-F238E27FC236}">
                <a16:creationId xmlns:a16="http://schemas.microsoft.com/office/drawing/2014/main" id="{C0FD4D3B-2319-4827-BBCF-27A824EC4129}"/>
              </a:ext>
            </a:extLst>
          </p:cNvPr>
          <p:cNvSpPr/>
          <p:nvPr/>
        </p:nvSpPr>
        <p:spPr>
          <a:xfrm>
            <a:off x="6219688" y="3096946"/>
            <a:ext cx="1261885" cy="562783"/>
          </a:xfrm>
          <a:prstGeom prst="rect">
            <a:avLst/>
          </a:prstGeom>
        </p:spPr>
        <p:txBody>
          <a:bodyPr wrap="none">
            <a:spAutoFit/>
          </a:bodyPr>
          <a:lstStyle/>
          <a:p>
            <a:pPr algn="r">
              <a:lnSpc>
                <a:spcPct val="200000"/>
              </a:lnSpc>
            </a:pPr>
            <a:r>
              <a:rPr lang="zh-CN" altLang="en-US" b="1" spc="300" dirty="0">
                <a:solidFill>
                  <a:schemeClr val="bg1"/>
                </a:solidFill>
                <a:latin typeface="字魂49号-逍遥行书" panose="00000500000000000000" pitchFamily="2" charset="-122"/>
                <a:ea typeface="字魂49号-逍遥行书" panose="00000500000000000000" pitchFamily="2" charset="-122"/>
                <a:cs typeface="+mn-ea"/>
                <a:sym typeface="+mn-lt"/>
              </a:rPr>
              <a:t>节日别称</a:t>
            </a:r>
          </a:p>
        </p:txBody>
      </p:sp>
      <p:sp>
        <p:nvSpPr>
          <p:cNvPr id="11" name="矩形 10">
            <a:extLst>
              <a:ext uri="{FF2B5EF4-FFF2-40B4-BE49-F238E27FC236}">
                <a16:creationId xmlns:a16="http://schemas.microsoft.com/office/drawing/2014/main" id="{3A8D9C67-6583-43EF-B70C-158C128E65DE}"/>
              </a:ext>
            </a:extLst>
          </p:cNvPr>
          <p:cNvSpPr/>
          <p:nvPr/>
        </p:nvSpPr>
        <p:spPr>
          <a:xfrm>
            <a:off x="6322280" y="3542087"/>
            <a:ext cx="5519127" cy="2489464"/>
          </a:xfrm>
          <a:prstGeom prst="rect">
            <a:avLst/>
          </a:prstGeom>
        </p:spPr>
        <p:txBody>
          <a:bodyPr wrap="square">
            <a:spAutoFit/>
          </a:bodyPr>
          <a:lstStyle/>
          <a:p>
            <a:pPr lvl="0">
              <a:lnSpc>
                <a:spcPct val="200000"/>
              </a:lnSpc>
            </a:pPr>
            <a:r>
              <a:rPr lang="zh-CN" altLang="en-US"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中秋节有许多别称：因节期在八月十五，所以称“八月节”、“八月半”；因中秋节的主要活动都是围绕“月”进行的，所以又俗称“月节”“月夕”；中秋节月亮圆满，象征团圆，因而又叫“团圆节”。在唐朝，中秋节还被称为“端正月”。</a:t>
            </a:r>
            <a:endParaRPr sz="1600" spc="300" dirty="0">
              <a:solidFill>
                <a:schemeClr val="bg1"/>
              </a:solidFill>
              <a:latin typeface="字魂49号-逍遥行书" panose="00000500000000000000" pitchFamily="2" charset="-122"/>
              <a:cs typeface="+mn-ea"/>
              <a:sym typeface="+mn-lt"/>
            </a:endParaRPr>
          </a:p>
        </p:txBody>
      </p:sp>
      <p:pic>
        <p:nvPicPr>
          <p:cNvPr id="12" name="图片 11">
            <a:extLst>
              <a:ext uri="{FF2B5EF4-FFF2-40B4-BE49-F238E27FC236}">
                <a16:creationId xmlns:a16="http://schemas.microsoft.com/office/drawing/2014/main" id="{F57A64B6-393D-4AA4-ABBF-433BB30838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156" y="499834"/>
            <a:ext cx="6537574" cy="6537574"/>
          </a:xfrm>
          <a:prstGeom prst="rect">
            <a:avLst/>
          </a:prstGeom>
        </p:spPr>
      </p:pic>
    </p:spTree>
    <p:extLst>
      <p:ext uri="{BB962C8B-B14F-4D97-AF65-F5344CB8AC3E}">
        <p14:creationId xmlns:p14="http://schemas.microsoft.com/office/powerpoint/2010/main" val="993697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CB4B6E-F6A3-4446-BF0B-66568A79DF90}"/>
              </a:ext>
            </a:extLst>
          </p:cNvPr>
          <p:cNvPicPr>
            <a:picLocks noChangeAspect="1"/>
          </p:cNvPicPr>
          <p:nvPr/>
        </p:nvPicPr>
        <p:blipFill rotWithShape="1">
          <a:blip r:embed="rId3">
            <a:extLst>
              <a:ext uri="{28A0092B-C50C-407E-A947-70E740481C1C}">
                <a14:useLocalDpi xmlns:a14="http://schemas.microsoft.com/office/drawing/2010/main" val="0"/>
              </a:ext>
            </a:extLst>
          </a:blip>
          <a:srcRect l="3660" t="-138" r="31616" b="138"/>
          <a:stretch/>
        </p:blipFill>
        <p:spPr>
          <a:xfrm>
            <a:off x="0" y="-9459"/>
            <a:ext cx="12192000" cy="6867460"/>
          </a:xfrm>
          <a:prstGeom prst="rect">
            <a:avLst/>
          </a:prstGeom>
        </p:spPr>
      </p:pic>
      <p:pic>
        <p:nvPicPr>
          <p:cNvPr id="8" name="图片 7">
            <a:extLst>
              <a:ext uri="{FF2B5EF4-FFF2-40B4-BE49-F238E27FC236}">
                <a16:creationId xmlns:a16="http://schemas.microsoft.com/office/drawing/2014/main" id="{CC6E4D67-14D7-48E0-B804-63CB3EE410B9}"/>
              </a:ext>
            </a:extLst>
          </p:cNvPr>
          <p:cNvPicPr>
            <a:picLocks noChangeAspect="1"/>
          </p:cNvPicPr>
          <p:nvPr/>
        </p:nvPicPr>
        <p:blipFill rotWithShape="1">
          <a:blip r:embed="rId4">
            <a:extLst>
              <a:ext uri="{28A0092B-C50C-407E-A947-70E740481C1C}">
                <a14:useLocalDpi xmlns:a14="http://schemas.microsoft.com/office/drawing/2010/main" val="0"/>
              </a:ext>
            </a:extLst>
          </a:blip>
          <a:srcRect b="31013"/>
          <a:stretch/>
        </p:blipFill>
        <p:spPr>
          <a:xfrm>
            <a:off x="2600287" y="-9459"/>
            <a:ext cx="8167874" cy="5634755"/>
          </a:xfrm>
          <a:prstGeom prst="rect">
            <a:avLst/>
          </a:prstGeom>
        </p:spPr>
      </p:pic>
      <p:grpSp>
        <p:nvGrpSpPr>
          <p:cNvPr id="10" name="组合 9">
            <a:extLst>
              <a:ext uri="{FF2B5EF4-FFF2-40B4-BE49-F238E27FC236}">
                <a16:creationId xmlns:a16="http://schemas.microsoft.com/office/drawing/2014/main" id="{8FE0EE10-0CBA-4913-8FC3-567627C3F0FA}"/>
              </a:ext>
            </a:extLst>
          </p:cNvPr>
          <p:cNvGrpSpPr/>
          <p:nvPr/>
        </p:nvGrpSpPr>
        <p:grpSpPr>
          <a:xfrm>
            <a:off x="4075176" y="2849113"/>
            <a:ext cx="4041647" cy="1150315"/>
            <a:chOff x="3840712" y="2722172"/>
            <a:chExt cx="4041647" cy="1150315"/>
          </a:xfrm>
        </p:grpSpPr>
        <p:pic>
          <p:nvPicPr>
            <p:cNvPr id="3" name="图片 2">
              <a:extLst>
                <a:ext uri="{FF2B5EF4-FFF2-40B4-BE49-F238E27FC236}">
                  <a16:creationId xmlns:a16="http://schemas.microsoft.com/office/drawing/2014/main" id="{6785B9CA-E268-4104-B681-ECF885F6B306}"/>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4" name="文本框 3">
              <a:extLst>
                <a:ext uri="{FF2B5EF4-FFF2-40B4-BE49-F238E27FC236}">
                  <a16:creationId xmlns:a16="http://schemas.microsoft.com/office/drawing/2014/main" id="{90B6DF14-03D5-45D3-84C7-05CDB9822F9D}"/>
                </a:ext>
              </a:extLst>
            </p:cNvPr>
            <p:cNvSpPr txBox="1"/>
            <p:nvPr/>
          </p:nvSpPr>
          <p:spPr>
            <a:xfrm>
              <a:off x="4078149" y="2789498"/>
              <a:ext cx="3804210" cy="1015663"/>
            </a:xfrm>
            <a:prstGeom prst="rect">
              <a:avLst/>
            </a:prstGeom>
            <a:noFill/>
          </p:spPr>
          <p:txBody>
            <a:bodyPr wrap="square" rtlCol="0">
              <a:spAutoFit/>
            </a:bodyPr>
            <a:lstStyle/>
            <a:p>
              <a:r>
                <a:rPr lang="zh-CN" altLang="en-US" sz="6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中秋习俗</a:t>
              </a:r>
            </a:p>
          </p:txBody>
        </p:sp>
        <p:pic>
          <p:nvPicPr>
            <p:cNvPr id="5" name="图片 4">
              <a:extLst>
                <a:ext uri="{FF2B5EF4-FFF2-40B4-BE49-F238E27FC236}">
                  <a16:creationId xmlns:a16="http://schemas.microsoft.com/office/drawing/2014/main" id="{D7120C78-6F6B-45D7-92D3-BD6950D0E378}"/>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pic>
        <p:nvPicPr>
          <p:cNvPr id="6" name="图片 5">
            <a:extLst>
              <a:ext uri="{FF2B5EF4-FFF2-40B4-BE49-F238E27FC236}">
                <a16:creationId xmlns:a16="http://schemas.microsoft.com/office/drawing/2014/main" id="{E59929CB-4725-46DA-BB97-43B26892F7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1446" y="4751374"/>
            <a:ext cx="670754" cy="670754"/>
          </a:xfrm>
          <a:prstGeom prst="rect">
            <a:avLst/>
          </a:prstGeom>
        </p:spPr>
      </p:pic>
      <p:sp>
        <p:nvSpPr>
          <p:cNvPr id="9" name="文本框 8">
            <a:extLst>
              <a:ext uri="{FF2B5EF4-FFF2-40B4-BE49-F238E27FC236}">
                <a16:creationId xmlns:a16="http://schemas.microsoft.com/office/drawing/2014/main" id="{7D03C287-03B6-4507-890A-A3928ADDC6C7}"/>
              </a:ext>
            </a:extLst>
          </p:cNvPr>
          <p:cNvSpPr txBox="1"/>
          <p:nvPr/>
        </p:nvSpPr>
        <p:spPr>
          <a:xfrm>
            <a:off x="4625157" y="3932772"/>
            <a:ext cx="2941686" cy="707886"/>
          </a:xfrm>
          <a:prstGeom prst="rect">
            <a:avLst/>
          </a:prstGeom>
          <a:noFill/>
        </p:spPr>
        <p:txBody>
          <a:bodyPr vert="horz" wrap="square" rtlCol="0">
            <a:spAutoFit/>
          </a:bodyPr>
          <a:lstStyle/>
          <a:p>
            <a:r>
              <a:rPr lang="en-US" altLang="zh-CN" sz="4000" dirty="0">
                <a:solidFill>
                  <a:schemeClr val="bg1"/>
                </a:solidFill>
                <a:latin typeface="字魂49号-逍遥行书" panose="00000500000000000000" pitchFamily="2" charset="-122"/>
                <a:ea typeface="字魂49号-逍遥行书" panose="00000500000000000000" pitchFamily="2" charset="-122"/>
                <a:cs typeface="+mn-ea"/>
                <a:sym typeface="+mn-lt"/>
              </a:rPr>
              <a:t>Title Text Here</a:t>
            </a:r>
            <a:endParaRPr lang="zh-CN" altLang="en-US" sz="4000" dirty="0">
              <a:solidFill>
                <a:schemeClr val="bg1"/>
              </a:solidFill>
              <a:latin typeface="字魂49号-逍遥行书" panose="00000500000000000000" pitchFamily="2" charset="-122"/>
              <a:ea typeface="字魂49号-逍遥行书" panose="00000500000000000000" pitchFamily="2" charset="-122"/>
              <a:cs typeface="+mn-ea"/>
              <a:sym typeface="+mn-lt"/>
            </a:endParaRPr>
          </a:p>
        </p:txBody>
      </p:sp>
    </p:spTree>
    <p:extLst>
      <p:ext uri="{BB962C8B-B14F-4D97-AF65-F5344CB8AC3E}">
        <p14:creationId xmlns:p14="http://schemas.microsoft.com/office/powerpoint/2010/main" val="4173718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style.rotation</p:attrName>
                                        </p:attrNameLst>
                                      </p:cBhvr>
                                      <p:tavLst>
                                        <p:tav tm="0">
                                          <p:val>
                                            <p:fltVal val="90"/>
                                          </p:val>
                                        </p:tav>
                                        <p:tav tm="100000">
                                          <p:val>
                                            <p:fltVal val="0"/>
                                          </p:val>
                                        </p:tav>
                                      </p:tavLst>
                                    </p:anim>
                                    <p:animEffect transition="in" filter="fade">
                                      <p:cBhvr>
                                        <p:cTn id="15" dur="1000"/>
                                        <p:tgtEl>
                                          <p:spTgt spid="10"/>
                                        </p:tgtEl>
                                      </p:cBhvr>
                                    </p:animEffect>
                                  </p:childTnLst>
                                </p:cTn>
                              </p:par>
                              <p:par>
                                <p:cTn id="16" presetID="2" presetClass="entr" presetSubtype="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0AA24F-FE6F-42FB-9EB2-C5144F15DD5E}"/>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052" r="31992" b="6052"/>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14A59BEB-4958-4D83-839B-0C090EED2B08}"/>
              </a:ext>
            </a:extLst>
          </p:cNvPr>
          <p:cNvGrpSpPr/>
          <p:nvPr/>
        </p:nvGrpSpPr>
        <p:grpSpPr>
          <a:xfrm>
            <a:off x="569784" y="351488"/>
            <a:ext cx="2787084" cy="793247"/>
            <a:chOff x="3840712" y="2722172"/>
            <a:chExt cx="4041647" cy="1150315"/>
          </a:xfrm>
        </p:grpSpPr>
        <p:pic>
          <p:nvPicPr>
            <p:cNvPr id="5" name="图片 4">
              <a:extLst>
                <a:ext uri="{FF2B5EF4-FFF2-40B4-BE49-F238E27FC236}">
                  <a16:creationId xmlns:a16="http://schemas.microsoft.com/office/drawing/2014/main" id="{B2AE06A2-5C13-4081-AACC-BEDD45969A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a:off x="3840712" y="2722172"/>
              <a:ext cx="1198135" cy="805198"/>
            </a:xfrm>
            <a:prstGeom prst="rect">
              <a:avLst/>
            </a:prstGeom>
          </p:spPr>
        </p:pic>
        <p:sp>
          <p:nvSpPr>
            <p:cNvPr id="6" name="文本框 5">
              <a:extLst>
                <a:ext uri="{FF2B5EF4-FFF2-40B4-BE49-F238E27FC236}">
                  <a16:creationId xmlns:a16="http://schemas.microsoft.com/office/drawing/2014/main" id="{E09DD15D-2251-4C86-8F11-2326AF6A1869}"/>
                </a:ext>
              </a:extLst>
            </p:cNvPr>
            <p:cNvSpPr txBox="1"/>
            <p:nvPr/>
          </p:nvSpPr>
          <p:spPr>
            <a:xfrm>
              <a:off x="4078148" y="2789497"/>
              <a:ext cx="3804211" cy="1026530"/>
            </a:xfrm>
            <a:prstGeom prst="rect">
              <a:avLst/>
            </a:prstGeom>
            <a:noFill/>
          </p:spPr>
          <p:txBody>
            <a:bodyPr wrap="square" rtlCol="0">
              <a:spAutoFit/>
            </a:bodyPr>
            <a:lstStyle/>
            <a:p>
              <a:r>
                <a:rPr lang="zh-CN" altLang="en-US" sz="4000" spc="600" dirty="0">
                  <a:solidFill>
                    <a:schemeClr val="bg1"/>
                  </a:solidFill>
                  <a:latin typeface="字魂49号-逍遥行书" panose="00000500000000000000" pitchFamily="2" charset="-122"/>
                  <a:ea typeface="字魂49号-逍遥行书" panose="00000500000000000000" pitchFamily="2" charset="-122"/>
                  <a:cs typeface="+mn-ea"/>
                  <a:sym typeface="+mn-lt"/>
                </a:rPr>
                <a:t>中秋习俗</a:t>
              </a:r>
            </a:p>
          </p:txBody>
        </p:sp>
        <p:pic>
          <p:nvPicPr>
            <p:cNvPr id="7" name="图片 6">
              <a:extLst>
                <a:ext uri="{FF2B5EF4-FFF2-40B4-BE49-F238E27FC236}">
                  <a16:creationId xmlns:a16="http://schemas.microsoft.com/office/drawing/2014/main" id="{FAED6D5B-3C1C-4731-94E0-6C4B118776A4}"/>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8101" t="10839" r="56582" b="65427"/>
            <a:stretch/>
          </p:blipFill>
          <p:spPr>
            <a:xfrm flipH="1" flipV="1">
              <a:off x="6684224" y="3067289"/>
              <a:ext cx="1198135" cy="805198"/>
            </a:xfrm>
            <a:prstGeom prst="rect">
              <a:avLst/>
            </a:prstGeom>
          </p:spPr>
        </p:pic>
      </p:grpSp>
      <p:sp>
        <p:nvSpPr>
          <p:cNvPr id="13" name="矩形 18">
            <a:extLst>
              <a:ext uri="{FF2B5EF4-FFF2-40B4-BE49-F238E27FC236}">
                <a16:creationId xmlns:a16="http://schemas.microsoft.com/office/drawing/2014/main" id="{24225BD9-399E-49A4-AE0F-BEACE92BEFBE}"/>
              </a:ext>
            </a:extLst>
          </p:cNvPr>
          <p:cNvSpPr/>
          <p:nvPr/>
        </p:nvSpPr>
        <p:spPr>
          <a:xfrm>
            <a:off x="569784" y="2288133"/>
            <a:ext cx="7869737" cy="402783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200000"/>
              </a:lnSpc>
              <a:spcBef>
                <a:spcPct val="0"/>
              </a:spcBef>
              <a:buNone/>
            </a:pPr>
            <a:r>
              <a:rPr lang="zh-CN" altLang="zh-CN"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《礼记》早有记载“秋暮夕月”，意为拜祭月神，逢此时则要举行</a:t>
            </a:r>
            <a:br>
              <a:rPr lang="zh-CN" altLang="zh-CN"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br>
            <a:r>
              <a:rPr lang="zh-CN" altLang="zh-CN"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  </a:t>
            </a:r>
            <a:r>
              <a:rPr lang="zh-CN" altLang="zh-CN" sz="1800" spc="300" dirty="0">
                <a:solidFill>
                  <a:schemeClr val="bg1"/>
                </a:solidFill>
                <a:latin typeface="字魂49号-逍遥行书" panose="00000500000000000000" pitchFamily="2" charset="-122"/>
                <a:ea typeface="字魂49号-逍遥行书" panose="00000500000000000000" pitchFamily="2" charset="-122"/>
                <a:cs typeface="+mn-ea"/>
                <a:sym typeface="+mn-lt"/>
              </a:rPr>
              <a:t>中</a:t>
            </a:r>
            <a:r>
              <a:rPr lang="zh-CN" altLang="zh-CN" sz="1600" spc="300" dirty="0">
                <a:solidFill>
                  <a:schemeClr val="bg1"/>
                </a:solidFill>
                <a:latin typeface="字魂49号-逍遥行书" panose="00000500000000000000" pitchFamily="2" charset="-122"/>
                <a:ea typeface="字魂49号-逍遥行书" panose="00000500000000000000" pitchFamily="2" charset="-122"/>
                <a:cs typeface="+mn-ea"/>
                <a:sym typeface="+mn-lt"/>
              </a:rPr>
              <a:t>秋节迎寒和祭月，设香案。[8]  到了周代，每逢中秋夜都要举行迎寒和祭月。设大香案，摆上月饼、西瓜、苹果、红枣、李子、葡萄等祭品，其中月饼和西瓜是绝对不能少的，西瓜还要切成莲花状。在月下，将月亮神像放在月亮的那个方向，红烛高燃，全家人依次拜祭月亮，然后由当家主妇切开团圆月饼。切的人预先算好全家共有多少人，在家的，在外地，都要算在一起，不能切多也不能切少，大小要一样。在少数民族中，同样盛行祭月的风习。 </a:t>
            </a:r>
            <a:endParaRPr lang="zh-CN" altLang="en-US" sz="1600" b="1" spc="300" dirty="0">
              <a:solidFill>
                <a:schemeClr val="bg1"/>
              </a:solidFill>
              <a:latin typeface="字魂49号-逍遥行书" panose="00000500000000000000" pitchFamily="2" charset="-122"/>
              <a:ea typeface="字魂49号-逍遥行书" panose="00000500000000000000" pitchFamily="2" charset="-122"/>
              <a:cs typeface="+mn-ea"/>
              <a:sym typeface="+mn-lt"/>
            </a:endParaRPr>
          </a:p>
        </p:txBody>
      </p:sp>
      <p:sp>
        <p:nvSpPr>
          <p:cNvPr id="14" name="矩形 18">
            <a:extLst>
              <a:ext uri="{FF2B5EF4-FFF2-40B4-BE49-F238E27FC236}">
                <a16:creationId xmlns:a16="http://schemas.microsoft.com/office/drawing/2014/main" id="{4D2804B4-AF2F-4CAD-9E49-99297E325DC3}"/>
              </a:ext>
            </a:extLst>
          </p:cNvPr>
          <p:cNvSpPr/>
          <p:nvPr/>
        </p:nvSpPr>
        <p:spPr>
          <a:xfrm>
            <a:off x="569784" y="1721356"/>
            <a:ext cx="1478935"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stStyle>
          <a:p>
            <a:pPr marL="0" lvl="0" indent="0" algn="l" eaLnBrk="1" hangingPunct="1">
              <a:spcBef>
                <a:spcPct val="0"/>
              </a:spcBef>
              <a:buNone/>
            </a:pPr>
            <a:r>
              <a:rPr lang="zh-CN" altLang="en-US" sz="2400" b="1" dirty="0">
                <a:solidFill>
                  <a:schemeClr val="bg1"/>
                </a:solidFill>
                <a:latin typeface="字魂49号-逍遥行书" panose="00000500000000000000" pitchFamily="2" charset="-122"/>
                <a:ea typeface="字魂49号-逍遥行书" panose="00000500000000000000" pitchFamily="2" charset="-122"/>
                <a:cs typeface="+mn-ea"/>
                <a:sym typeface="+mn-lt"/>
              </a:rPr>
              <a:t>祭月</a:t>
            </a:r>
          </a:p>
        </p:txBody>
      </p:sp>
      <p:pic>
        <p:nvPicPr>
          <p:cNvPr id="15" name="图片 14">
            <a:extLst>
              <a:ext uri="{FF2B5EF4-FFF2-40B4-BE49-F238E27FC236}">
                <a16:creationId xmlns:a16="http://schemas.microsoft.com/office/drawing/2014/main" id="{81086DF1-114D-44ED-8920-41B6C1CA10C4}"/>
              </a:ext>
            </a:extLst>
          </p:cNvPr>
          <p:cNvPicPr>
            <a:picLocks noChangeAspect="1"/>
          </p:cNvPicPr>
          <p:nvPr/>
        </p:nvPicPr>
        <p:blipFill rotWithShape="1">
          <a:blip r:embed="rId5">
            <a:extLst>
              <a:ext uri="{28A0092B-C50C-407E-A947-70E740481C1C}">
                <a14:useLocalDpi xmlns:a14="http://schemas.microsoft.com/office/drawing/2010/main" val="0"/>
              </a:ext>
            </a:extLst>
          </a:blip>
          <a:srcRect t="32798" r="41917"/>
          <a:stretch/>
        </p:blipFill>
        <p:spPr>
          <a:xfrm>
            <a:off x="8043201" y="-1"/>
            <a:ext cx="4148800" cy="3542271"/>
          </a:xfrm>
          <a:prstGeom prst="rect">
            <a:avLst/>
          </a:prstGeom>
        </p:spPr>
      </p:pic>
    </p:spTree>
    <p:extLst>
      <p:ext uri="{BB962C8B-B14F-4D97-AF65-F5344CB8AC3E}">
        <p14:creationId xmlns:p14="http://schemas.microsoft.com/office/powerpoint/2010/main" val="1177697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ppt_h*1.125000"/>
                                          </p:val>
                                        </p:tav>
                                        <p:tav tm="100000">
                                          <p:val>
                                            <p:strVal val="#ppt_y"/>
                                          </p:val>
                                        </p:tav>
                                      </p:tavLst>
                                    </p:anim>
                                    <p:animEffect transition="in" filter="wipe(up)">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1846</Words>
  <Application>Microsoft Office PowerPoint</Application>
  <PresentationFormat>Widescreen</PresentationFormat>
  <Paragraphs>70</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等线 Light</vt:lpstr>
      <vt:lpstr>字魂49号-逍遥行书</vt:lpstr>
      <vt:lpstr>Arial</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dc:title>
  <dc:creator>徐 梦婷</dc:creator>
  <cp:lastModifiedBy>FNU LNU</cp:lastModifiedBy>
  <cp:revision>18</cp:revision>
  <dcterms:created xsi:type="dcterms:W3CDTF">2019-07-16T02:55:20Z</dcterms:created>
  <dcterms:modified xsi:type="dcterms:W3CDTF">2021-12-12T09:18:00Z</dcterms:modified>
</cp:coreProperties>
</file>